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68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4" r:id="rId10"/>
    <p:sldId id="265" r:id="rId11"/>
    <p:sldId id="267" r:id="rId12"/>
    <p:sldId id="269" r:id="rId13"/>
    <p:sldId id="270" r:id="rId14"/>
    <p:sldId id="271" r:id="rId15"/>
    <p:sldId id="272" r:id="rId16"/>
    <p:sldId id="282" r:id="rId17"/>
    <p:sldId id="28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7" r:id="rId28"/>
    <p:sldId id="293" r:id="rId29"/>
    <p:sldId id="291" r:id="rId30"/>
    <p:sldId id="284" r:id="rId31"/>
    <p:sldId id="285" r:id="rId32"/>
    <p:sldId id="288" r:id="rId33"/>
    <p:sldId id="292" r:id="rId34"/>
    <p:sldId id="286" r:id="rId35"/>
    <p:sldId id="289" r:id="rId36"/>
    <p:sldId id="29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D76CFF-0F67-44E5-A956-45E8AA1E109F}" v="778" dt="2026-02-11T15:05:34.3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jepan Barisic" userId="b57c53a5-f62c-4901-bb0a-939bebd26e81" providerId="ADAL" clId="{84E0925F-689B-4273-94E2-25B92B906610}"/>
    <pc:docChg chg="undo redo custSel addSld delSld modSld sldOrd modMainMaster">
      <pc:chgData name="Stjepan Barisic" userId="b57c53a5-f62c-4901-bb0a-939bebd26e81" providerId="ADAL" clId="{84E0925F-689B-4273-94E2-25B92B906610}" dt="2026-02-11T15:06:06.099" v="13222" actId="115"/>
      <pc:docMkLst>
        <pc:docMk/>
      </pc:docMkLst>
      <pc:sldChg chg="addSp delSp modSp mod">
        <pc:chgData name="Stjepan Barisic" userId="b57c53a5-f62c-4901-bb0a-939bebd26e81" providerId="ADAL" clId="{84E0925F-689B-4273-94E2-25B92B906610}" dt="2026-01-18T11:13:05.533" v="5339" actId="2711"/>
        <pc:sldMkLst>
          <pc:docMk/>
          <pc:sldMk cId="1832548058" sldId="257"/>
        </pc:sldMkLst>
        <pc:spChg chg="mod">
          <ac:chgData name="Stjepan Barisic" userId="b57c53a5-f62c-4901-bb0a-939bebd26e81" providerId="ADAL" clId="{84E0925F-689B-4273-94E2-25B92B906610}" dt="2026-01-18T11:13:05.533" v="5339" actId="2711"/>
          <ac:spMkLst>
            <pc:docMk/>
            <pc:sldMk cId="1832548058" sldId="257"/>
            <ac:spMk id="2" creationId="{8216FDD3-9812-B868-8709-D6E60B33DF91}"/>
          </ac:spMkLst>
        </pc:spChg>
      </pc:sldChg>
      <pc:sldChg chg="addSp delSp modSp mod delDesignElem">
        <pc:chgData name="Stjepan Barisic" userId="b57c53a5-f62c-4901-bb0a-939bebd26e81" providerId="ADAL" clId="{84E0925F-689B-4273-94E2-25B92B906610}" dt="2026-01-19T02:45:59.145" v="12392" actId="20577"/>
        <pc:sldMkLst>
          <pc:docMk/>
          <pc:sldMk cId="3190997092" sldId="258"/>
        </pc:sldMkLst>
        <pc:spChg chg="mod ord">
          <ac:chgData name="Stjepan Barisic" userId="b57c53a5-f62c-4901-bb0a-939bebd26e81" providerId="ADAL" clId="{84E0925F-689B-4273-94E2-25B92B906610}" dt="2026-01-19T02:04:24.586" v="11575" actId="26606"/>
          <ac:spMkLst>
            <pc:docMk/>
            <pc:sldMk cId="3190997092" sldId="258"/>
            <ac:spMk id="2" creationId="{0F064AE5-F410-DD84-5A67-197DE1AC005C}"/>
          </ac:spMkLst>
        </pc:spChg>
        <pc:spChg chg="mod ord">
          <ac:chgData name="Stjepan Barisic" userId="b57c53a5-f62c-4901-bb0a-939bebd26e81" providerId="ADAL" clId="{84E0925F-689B-4273-94E2-25B92B906610}" dt="2026-01-19T02:45:59.145" v="12392" actId="20577"/>
          <ac:spMkLst>
            <pc:docMk/>
            <pc:sldMk cId="3190997092" sldId="258"/>
            <ac:spMk id="4" creationId="{8AD10F7F-F35F-562A-883A-FF99D5294862}"/>
          </ac:spMkLst>
        </pc:spChg>
        <pc:spChg chg="add">
          <ac:chgData name="Stjepan Barisic" userId="b57c53a5-f62c-4901-bb0a-939bebd26e81" providerId="ADAL" clId="{84E0925F-689B-4273-94E2-25B92B906610}" dt="2026-01-19T02:04:24.586" v="11575" actId="26606"/>
          <ac:spMkLst>
            <pc:docMk/>
            <pc:sldMk cId="3190997092" sldId="258"/>
            <ac:spMk id="26" creationId="{EFE6CFD5-509D-42EE-82A6-1E376C36505C}"/>
          </ac:spMkLst>
        </pc:spChg>
        <pc:spChg chg="add">
          <ac:chgData name="Stjepan Barisic" userId="b57c53a5-f62c-4901-bb0a-939bebd26e81" providerId="ADAL" clId="{84E0925F-689B-4273-94E2-25B92B906610}" dt="2026-01-19T02:04:24.586" v="11575" actId="26606"/>
          <ac:spMkLst>
            <pc:docMk/>
            <pc:sldMk cId="3190997092" sldId="258"/>
            <ac:spMk id="28" creationId="{70A48D59-8581-41F7-B529-F4617FE07A9A}"/>
          </ac:spMkLst>
        </pc:spChg>
        <pc:picChg chg="mod ord">
          <ac:chgData name="Stjepan Barisic" userId="b57c53a5-f62c-4901-bb0a-939bebd26e81" providerId="ADAL" clId="{84E0925F-689B-4273-94E2-25B92B906610}" dt="2026-01-19T02:04:24.586" v="11575" actId="26606"/>
          <ac:picMkLst>
            <pc:docMk/>
            <pc:sldMk cId="3190997092" sldId="258"/>
            <ac:picMk id="6" creationId="{51C59CB1-774A-31BC-D74B-526A087C57A3}"/>
          </ac:picMkLst>
        </pc:picChg>
        <pc:picChg chg="mod">
          <ac:chgData name="Stjepan Barisic" userId="b57c53a5-f62c-4901-bb0a-939bebd26e81" providerId="ADAL" clId="{84E0925F-689B-4273-94E2-25B92B906610}" dt="2026-01-19T02:04:24.586" v="11575" actId="26606"/>
          <ac:picMkLst>
            <pc:docMk/>
            <pc:sldMk cId="3190997092" sldId="258"/>
            <ac:picMk id="10" creationId="{C43D02FB-B2C1-8283-FEC2-5174308678D3}"/>
          </ac:picMkLst>
        </pc:picChg>
        <pc:cxnChg chg="add">
          <ac:chgData name="Stjepan Barisic" userId="b57c53a5-f62c-4901-bb0a-939bebd26e81" providerId="ADAL" clId="{84E0925F-689B-4273-94E2-25B92B906610}" dt="2026-01-19T02:04:24.586" v="11575" actId="26606"/>
          <ac:cxnSpMkLst>
            <pc:docMk/>
            <pc:sldMk cId="3190997092" sldId="258"/>
            <ac:cxnSpMk id="30" creationId="{967F2066-0253-4771-A5F6-68111E1FE832}"/>
          </ac:cxnSpMkLst>
        </pc:cxnChg>
      </pc:sldChg>
      <pc:sldChg chg="modSp mod">
        <pc:chgData name="Stjepan Barisic" userId="b57c53a5-f62c-4901-bb0a-939bebd26e81" providerId="ADAL" clId="{84E0925F-689B-4273-94E2-25B92B906610}" dt="2026-01-19T02:46:29.530" v="12418" actId="20577"/>
        <pc:sldMkLst>
          <pc:docMk/>
          <pc:sldMk cId="3232664115" sldId="259"/>
        </pc:sldMkLst>
        <pc:spChg chg="mod">
          <ac:chgData name="Stjepan Barisic" userId="b57c53a5-f62c-4901-bb0a-939bebd26e81" providerId="ADAL" clId="{84E0925F-689B-4273-94E2-25B92B906610}" dt="2026-01-18T11:12:13.899" v="5335" actId="113"/>
          <ac:spMkLst>
            <pc:docMk/>
            <pc:sldMk cId="3232664115" sldId="259"/>
            <ac:spMk id="2" creationId="{7B9D88D4-8894-9277-59C0-479EC0F1BE2B}"/>
          </ac:spMkLst>
        </pc:spChg>
        <pc:spChg chg="mod">
          <ac:chgData name="Stjepan Barisic" userId="b57c53a5-f62c-4901-bb0a-939bebd26e81" providerId="ADAL" clId="{84E0925F-689B-4273-94E2-25B92B906610}" dt="2026-01-19T02:46:29.530" v="12418" actId="20577"/>
          <ac:spMkLst>
            <pc:docMk/>
            <pc:sldMk cId="3232664115" sldId="259"/>
            <ac:spMk id="3" creationId="{C2D739EF-953D-344C-71F1-29CB5DC6A1D0}"/>
          </ac:spMkLst>
        </pc:spChg>
        <pc:picChg chg="mod">
          <ac:chgData name="Stjepan Barisic" userId="b57c53a5-f62c-4901-bb0a-939bebd26e81" providerId="ADAL" clId="{84E0925F-689B-4273-94E2-25B92B906610}" dt="2026-01-18T11:12:10.215" v="5334" actId="1076"/>
          <ac:picMkLst>
            <pc:docMk/>
            <pc:sldMk cId="3232664115" sldId="259"/>
            <ac:picMk id="8" creationId="{52ABB3E3-8A02-806A-B39F-13B540FFCE76}"/>
          </ac:picMkLst>
        </pc:picChg>
      </pc:sldChg>
      <pc:sldChg chg="delSp modSp mod delDesignElem">
        <pc:chgData name="Stjepan Barisic" userId="b57c53a5-f62c-4901-bb0a-939bebd26e81" providerId="ADAL" clId="{84E0925F-689B-4273-94E2-25B92B906610}" dt="2026-01-19T02:47:14.879" v="12420" actId="207"/>
        <pc:sldMkLst>
          <pc:docMk/>
          <pc:sldMk cId="1832050306" sldId="260"/>
        </pc:sldMkLst>
        <pc:spChg chg="mod">
          <ac:chgData name="Stjepan Barisic" userId="b57c53a5-f62c-4901-bb0a-939bebd26e81" providerId="ADAL" clId="{84E0925F-689B-4273-94E2-25B92B906610}" dt="2026-01-19T02:47:14.879" v="12420" actId="207"/>
          <ac:spMkLst>
            <pc:docMk/>
            <pc:sldMk cId="1832050306" sldId="260"/>
            <ac:spMk id="4" creationId="{6E1F7B8E-0588-861C-17FD-E155F89C706B}"/>
          </ac:spMkLst>
        </pc:spChg>
      </pc:sldChg>
      <pc:sldChg chg="addSp delSp modSp mod delDesignElem">
        <pc:chgData name="Stjepan Barisic" userId="b57c53a5-f62c-4901-bb0a-939bebd26e81" providerId="ADAL" clId="{84E0925F-689B-4273-94E2-25B92B906610}" dt="2026-01-19T02:48:25.109" v="12444" actId="2711"/>
        <pc:sldMkLst>
          <pc:docMk/>
          <pc:sldMk cId="511284508" sldId="261"/>
        </pc:sldMkLst>
        <pc:spChg chg="mod">
          <ac:chgData name="Stjepan Barisic" userId="b57c53a5-f62c-4901-bb0a-939bebd26e81" providerId="ADAL" clId="{84E0925F-689B-4273-94E2-25B92B906610}" dt="2026-01-18T10:38:34.745" v="3737" actId="207"/>
          <ac:spMkLst>
            <pc:docMk/>
            <pc:sldMk cId="511284508" sldId="261"/>
            <ac:spMk id="2" creationId="{3DF6D69C-111C-9137-FDF2-E76F224C9B0C}"/>
          </ac:spMkLst>
        </pc:spChg>
        <pc:spChg chg="add mod">
          <ac:chgData name="Stjepan Barisic" userId="b57c53a5-f62c-4901-bb0a-939bebd26e81" providerId="ADAL" clId="{84E0925F-689B-4273-94E2-25B92B906610}" dt="2026-01-19T02:48:25.109" v="12444" actId="2711"/>
          <ac:spMkLst>
            <pc:docMk/>
            <pc:sldMk cId="511284508" sldId="261"/>
            <ac:spMk id="12" creationId="{13240992-82E0-6534-1FD1-48A1EF1C1B6D}"/>
          </ac:spMkLst>
        </pc:spChg>
        <pc:picChg chg="add mod">
          <ac:chgData name="Stjepan Barisic" userId="b57c53a5-f62c-4901-bb0a-939bebd26e81" providerId="ADAL" clId="{84E0925F-689B-4273-94E2-25B92B906610}" dt="2026-01-19T02:45:00.545" v="12382" actId="1440"/>
          <ac:picMkLst>
            <pc:docMk/>
            <pc:sldMk cId="511284508" sldId="261"/>
            <ac:picMk id="10" creationId="{54B32F1F-27A3-D71A-B709-2AAF0998A85E}"/>
          </ac:picMkLst>
        </pc:picChg>
      </pc:sldChg>
      <pc:sldChg chg="addSp delSp modSp new mod ord setBg addAnim delAnim setClrOvrMap delDesignElem">
        <pc:chgData name="Stjepan Barisic" userId="b57c53a5-f62c-4901-bb0a-939bebd26e81" providerId="ADAL" clId="{84E0925F-689B-4273-94E2-25B92B906610}" dt="2026-01-18T19:01:47.537" v="7716"/>
        <pc:sldMkLst>
          <pc:docMk/>
          <pc:sldMk cId="4080563957" sldId="263"/>
        </pc:sldMkLst>
        <pc:spChg chg="mod ord">
          <ac:chgData name="Stjepan Barisic" userId="b57c53a5-f62c-4901-bb0a-939bebd26e81" providerId="ADAL" clId="{84E0925F-689B-4273-94E2-25B92B906610}" dt="2026-01-18T11:11:33.181" v="5329" actId="2711"/>
          <ac:spMkLst>
            <pc:docMk/>
            <pc:sldMk cId="4080563957" sldId="263"/>
            <ac:spMk id="2" creationId="{FF8456AF-1208-CB7D-4730-ECE0659CB5D9}"/>
          </ac:spMkLst>
        </pc:spChg>
        <pc:spChg chg="add mod">
          <ac:chgData name="Stjepan Barisic" userId="b57c53a5-f62c-4901-bb0a-939bebd26e81" providerId="ADAL" clId="{84E0925F-689B-4273-94E2-25B92B906610}" dt="2026-01-18T10:24:04.922" v="1505" actId="20577"/>
          <ac:spMkLst>
            <pc:docMk/>
            <pc:sldMk cId="4080563957" sldId="263"/>
            <ac:spMk id="6" creationId="{D025CF00-2F70-E5B3-1428-C8033484087D}"/>
          </ac:spMkLst>
        </pc:spChg>
      </pc:sldChg>
      <pc:sldChg chg="addSp delSp modSp new mod setBg">
        <pc:chgData name="Stjepan Barisic" userId="b57c53a5-f62c-4901-bb0a-939bebd26e81" providerId="ADAL" clId="{84E0925F-689B-4273-94E2-25B92B906610}" dt="2026-01-22T21:13:37.719" v="12456" actId="20577"/>
        <pc:sldMkLst>
          <pc:docMk/>
          <pc:sldMk cId="479468406" sldId="264"/>
        </pc:sldMkLst>
        <pc:spChg chg="mod">
          <ac:chgData name="Stjepan Barisic" userId="b57c53a5-f62c-4901-bb0a-939bebd26e81" providerId="ADAL" clId="{84E0925F-689B-4273-94E2-25B92B906610}" dt="2026-01-19T02:06:06.872" v="11593" actId="2711"/>
          <ac:spMkLst>
            <pc:docMk/>
            <pc:sldMk cId="479468406" sldId="264"/>
            <ac:spMk id="2" creationId="{BAACF499-BC18-5310-AD91-E64DC7DF55C0}"/>
          </ac:spMkLst>
        </pc:spChg>
        <pc:graphicFrameChg chg="add mod ord modGraphic">
          <ac:chgData name="Stjepan Barisic" userId="b57c53a5-f62c-4901-bb0a-939bebd26e81" providerId="ADAL" clId="{84E0925F-689B-4273-94E2-25B92B906610}" dt="2026-01-22T21:13:37.719" v="12456" actId="20577"/>
          <ac:graphicFrameMkLst>
            <pc:docMk/>
            <pc:sldMk cId="479468406" sldId="264"/>
            <ac:graphicFrameMk id="7" creationId="{1964F692-4D23-8E9A-DE6D-388203B7964F}"/>
          </ac:graphicFrameMkLst>
        </pc:graphicFrameChg>
        <pc:picChg chg="add mod">
          <ac:chgData name="Stjepan Barisic" userId="b57c53a5-f62c-4901-bb0a-939bebd26e81" providerId="ADAL" clId="{84E0925F-689B-4273-94E2-25B92B906610}" dt="2026-01-18T19:01:47.537" v="7716"/>
          <ac:picMkLst>
            <pc:docMk/>
            <pc:sldMk cId="479468406" sldId="264"/>
            <ac:picMk id="13" creationId="{DBF5EA4E-0F7D-F50E-770C-DB4056484D10}"/>
          </ac:picMkLst>
        </pc:picChg>
      </pc:sldChg>
      <pc:sldChg chg="addSp delSp modSp new mod setBg">
        <pc:chgData name="Stjepan Barisic" userId="b57c53a5-f62c-4901-bb0a-939bebd26e81" providerId="ADAL" clId="{84E0925F-689B-4273-94E2-25B92B906610}" dt="2026-01-19T02:05:57.402" v="11592" actId="404"/>
        <pc:sldMkLst>
          <pc:docMk/>
          <pc:sldMk cId="1884983923" sldId="265"/>
        </pc:sldMkLst>
        <pc:spChg chg="mod">
          <ac:chgData name="Stjepan Barisic" userId="b57c53a5-f62c-4901-bb0a-939bebd26e81" providerId="ADAL" clId="{84E0925F-689B-4273-94E2-25B92B906610}" dt="2026-01-19T02:05:57.402" v="11592" actId="404"/>
          <ac:spMkLst>
            <pc:docMk/>
            <pc:sldMk cId="1884983923" sldId="265"/>
            <ac:spMk id="2" creationId="{91CCD80A-E466-0BFC-E1AB-DCF4E9D2F5CB}"/>
          </ac:spMkLst>
        </pc:spChg>
        <pc:graphicFrameChg chg="add mod ord modGraphic">
          <ac:chgData name="Stjepan Barisic" userId="b57c53a5-f62c-4901-bb0a-939bebd26e81" providerId="ADAL" clId="{84E0925F-689B-4273-94E2-25B92B906610}" dt="2026-01-19T01:39:24.231" v="11109" actId="20577"/>
          <ac:graphicFrameMkLst>
            <pc:docMk/>
            <pc:sldMk cId="1884983923" sldId="265"/>
            <ac:graphicFrameMk id="9" creationId="{8641AFF5-9043-EC3C-2ECC-75C270D723A6}"/>
          </ac:graphicFrameMkLst>
        </pc:graphicFrameChg>
        <pc:picChg chg="add mod">
          <ac:chgData name="Stjepan Barisic" userId="b57c53a5-f62c-4901-bb0a-939bebd26e81" providerId="ADAL" clId="{84E0925F-689B-4273-94E2-25B92B906610}" dt="2026-01-18T17:25:07.955" v="5386" actId="1076"/>
          <ac:picMkLst>
            <pc:docMk/>
            <pc:sldMk cId="1884983923" sldId="265"/>
            <ac:picMk id="11" creationId="{8A8743ED-3FCC-B721-E40A-7EDC0319C99D}"/>
          </ac:picMkLst>
        </pc:picChg>
        <pc:picChg chg="add mod">
          <ac:chgData name="Stjepan Barisic" userId="b57c53a5-f62c-4901-bb0a-939bebd26e81" providerId="ADAL" clId="{84E0925F-689B-4273-94E2-25B92B906610}" dt="2026-01-18T17:25:15.501" v="5389" actId="1076"/>
          <ac:picMkLst>
            <pc:docMk/>
            <pc:sldMk cId="1884983923" sldId="265"/>
            <ac:picMk id="13" creationId="{B65B462D-1648-46EE-93D3-584701223FB7}"/>
          </ac:picMkLst>
        </pc:picChg>
      </pc:sldChg>
      <pc:sldChg chg="addSp delSp modSp new mod setBg delDesignElem">
        <pc:chgData name="Stjepan Barisic" userId="b57c53a5-f62c-4901-bb0a-939bebd26e81" providerId="ADAL" clId="{84E0925F-689B-4273-94E2-25B92B906610}" dt="2026-02-11T15:01:28.636" v="13216" actId="20577"/>
        <pc:sldMkLst>
          <pc:docMk/>
          <pc:sldMk cId="3627069896" sldId="266"/>
        </pc:sldMkLst>
        <pc:spChg chg="mod">
          <ac:chgData name="Stjepan Barisic" userId="b57c53a5-f62c-4901-bb0a-939bebd26e81" providerId="ADAL" clId="{84E0925F-689B-4273-94E2-25B92B906610}" dt="2026-01-18T11:14:08.059" v="5342" actId="122"/>
          <ac:spMkLst>
            <pc:docMk/>
            <pc:sldMk cId="3627069896" sldId="266"/>
            <ac:spMk id="2" creationId="{FD3DDBC7-B1C8-B095-511D-BAAC39FCE3D5}"/>
          </ac:spMkLst>
        </pc:spChg>
        <pc:graphicFrameChg chg="add mod modGraphic">
          <ac:chgData name="Stjepan Barisic" userId="b57c53a5-f62c-4901-bb0a-939bebd26e81" providerId="ADAL" clId="{84E0925F-689B-4273-94E2-25B92B906610}" dt="2026-02-11T15:01:28.636" v="13216" actId="20577"/>
          <ac:graphicFrameMkLst>
            <pc:docMk/>
            <pc:sldMk cId="3627069896" sldId="266"/>
            <ac:graphicFrameMk id="5" creationId="{5459A2DE-788F-CD3B-16E2-0A31A7C92CD9}"/>
          </ac:graphicFrameMkLst>
        </pc:graphicFrameChg>
      </pc:sldChg>
      <pc:sldChg chg="addSp delSp modSp new mod setBg delDesignElem">
        <pc:chgData name="Stjepan Barisic" userId="b57c53a5-f62c-4901-bb0a-939bebd26e81" providerId="ADAL" clId="{84E0925F-689B-4273-94E2-25B92B906610}" dt="2026-01-19T02:05:47.376" v="11589" actId="403"/>
        <pc:sldMkLst>
          <pc:docMk/>
          <pc:sldMk cId="883564564" sldId="267"/>
        </pc:sldMkLst>
        <pc:spChg chg="mod ord">
          <ac:chgData name="Stjepan Barisic" userId="b57c53a5-f62c-4901-bb0a-939bebd26e81" providerId="ADAL" clId="{84E0925F-689B-4273-94E2-25B92B906610}" dt="2026-01-19T02:05:47.376" v="11589" actId="403"/>
          <ac:spMkLst>
            <pc:docMk/>
            <pc:sldMk cId="883564564" sldId="267"/>
            <ac:spMk id="2" creationId="{5E7AF4EB-D37C-482C-F168-C2914838C4A7}"/>
          </ac:spMkLst>
        </pc:spChg>
        <pc:graphicFrameChg chg="add mod ord modGraphic">
          <ac:chgData name="Stjepan Barisic" userId="b57c53a5-f62c-4901-bb0a-939bebd26e81" providerId="ADAL" clId="{84E0925F-689B-4273-94E2-25B92B906610}" dt="2026-01-19T01:38:52" v="11021" actId="20577"/>
          <ac:graphicFrameMkLst>
            <pc:docMk/>
            <pc:sldMk cId="883564564" sldId="267"/>
            <ac:graphicFrameMk id="12" creationId="{E6369C7A-7D98-F7B6-4C55-0584A004BA56}"/>
          </ac:graphicFrameMkLst>
        </pc:graphicFrameChg>
        <pc:picChg chg="add mod ord">
          <ac:chgData name="Stjepan Barisic" userId="b57c53a5-f62c-4901-bb0a-939bebd26e81" providerId="ADAL" clId="{84E0925F-689B-4273-94E2-25B92B906610}" dt="2026-01-18T17:29:16.874" v="5422" actId="26606"/>
          <ac:picMkLst>
            <pc:docMk/>
            <pc:sldMk cId="883564564" sldId="267"/>
            <ac:picMk id="5" creationId="{6750471D-71FB-2F98-FBAF-279834A2BFE3}"/>
          </ac:picMkLst>
        </pc:picChg>
        <pc:picChg chg="add mod">
          <ac:chgData name="Stjepan Barisic" userId="b57c53a5-f62c-4901-bb0a-939bebd26e81" providerId="ADAL" clId="{84E0925F-689B-4273-94E2-25B92B906610}" dt="2026-01-18T17:29:16.874" v="5422" actId="26606"/>
          <ac:picMkLst>
            <pc:docMk/>
            <pc:sldMk cId="883564564" sldId="267"/>
            <ac:picMk id="7" creationId="{4868801C-40BE-6561-08BA-DA3A13C0B5CE}"/>
          </ac:picMkLst>
        </pc:picChg>
      </pc:sldChg>
      <pc:sldChg chg="addSp delSp modSp new mod ord setBg addAnim setClrOvrMap delDesignElem">
        <pc:chgData name="Stjepan Barisic" userId="b57c53a5-f62c-4901-bb0a-939bebd26e81" providerId="ADAL" clId="{84E0925F-689B-4273-94E2-25B92B906610}" dt="2026-01-19T02:01:29.678" v="11563" actId="20577"/>
        <pc:sldMkLst>
          <pc:docMk/>
          <pc:sldMk cId="2569350547" sldId="268"/>
        </pc:sldMkLst>
        <pc:spChg chg="mod ord">
          <ac:chgData name="Stjepan Barisic" userId="b57c53a5-f62c-4901-bb0a-939bebd26e81" providerId="ADAL" clId="{84E0925F-689B-4273-94E2-25B92B906610}" dt="2026-01-19T02:01:29.678" v="11563" actId="20577"/>
          <ac:spMkLst>
            <pc:docMk/>
            <pc:sldMk cId="2569350547" sldId="268"/>
            <ac:spMk id="2" creationId="{F759D0D4-38F5-F18E-95F1-CDB618C415F8}"/>
          </ac:spMkLst>
        </pc:spChg>
        <pc:picChg chg="add mod">
          <ac:chgData name="Stjepan Barisic" userId="b57c53a5-f62c-4901-bb0a-939bebd26e81" providerId="ADAL" clId="{84E0925F-689B-4273-94E2-25B92B906610}" dt="2026-01-18T17:40:13.024" v="5817"/>
          <ac:picMkLst>
            <pc:docMk/>
            <pc:sldMk cId="2569350547" sldId="268"/>
            <ac:picMk id="4" creationId="{D065CDED-A8F1-82CC-9670-906F46BEA03C}"/>
          </ac:picMkLst>
        </pc:picChg>
      </pc:sldChg>
      <pc:sldChg chg="addSp delSp modSp new mod setBg delDesignElem">
        <pc:chgData name="Stjepan Barisic" userId="b57c53a5-f62c-4901-bb0a-939bebd26e81" providerId="ADAL" clId="{84E0925F-689B-4273-94E2-25B92B906610}" dt="2026-01-19T02:05:34.788" v="11587" actId="403"/>
        <pc:sldMkLst>
          <pc:docMk/>
          <pc:sldMk cId="3735539843" sldId="269"/>
        </pc:sldMkLst>
        <pc:spChg chg="mod ord">
          <ac:chgData name="Stjepan Barisic" userId="b57c53a5-f62c-4901-bb0a-939bebd26e81" providerId="ADAL" clId="{84E0925F-689B-4273-94E2-25B92B906610}" dt="2026-01-19T02:05:34.788" v="11587" actId="403"/>
          <ac:spMkLst>
            <pc:docMk/>
            <pc:sldMk cId="3735539843" sldId="269"/>
            <ac:spMk id="2" creationId="{3BB6ACFF-771B-48A3-0D72-8FC47209C392}"/>
          </ac:spMkLst>
        </pc:spChg>
        <pc:graphicFrameChg chg="add mod ord modGraphic">
          <ac:chgData name="Stjepan Barisic" userId="b57c53a5-f62c-4901-bb0a-939bebd26e81" providerId="ADAL" clId="{84E0925F-689B-4273-94E2-25B92B906610}" dt="2026-01-19T01:37:57.759" v="10873" actId="20577"/>
          <ac:graphicFrameMkLst>
            <pc:docMk/>
            <pc:sldMk cId="3735539843" sldId="269"/>
            <ac:graphicFrameMk id="9" creationId="{7AAECBA5-43FA-976C-F924-8920CB300245}"/>
          </ac:graphicFrameMkLst>
        </pc:graphicFrameChg>
        <pc:picChg chg="add mod ord">
          <ac:chgData name="Stjepan Barisic" userId="b57c53a5-f62c-4901-bb0a-939bebd26e81" providerId="ADAL" clId="{84E0925F-689B-4273-94E2-25B92B906610}" dt="2026-01-18T17:45:31.168" v="5855" actId="26606"/>
          <ac:picMkLst>
            <pc:docMk/>
            <pc:sldMk cId="3735539843" sldId="269"/>
            <ac:picMk id="5" creationId="{DFCFFD23-8E91-B94E-8D92-A0EF72230005}"/>
          </ac:picMkLst>
        </pc:picChg>
        <pc:picChg chg="add mod">
          <ac:chgData name="Stjepan Barisic" userId="b57c53a5-f62c-4901-bb0a-939bebd26e81" providerId="ADAL" clId="{84E0925F-689B-4273-94E2-25B92B906610}" dt="2026-01-18T17:45:31.168" v="5855" actId="26606"/>
          <ac:picMkLst>
            <pc:docMk/>
            <pc:sldMk cId="3735539843" sldId="269"/>
            <ac:picMk id="7" creationId="{7E5FCF39-ED32-74D9-5365-A91A0406DB85}"/>
          </ac:picMkLst>
        </pc:picChg>
      </pc:sldChg>
      <pc:sldChg chg="addSp delSp modSp new mod setBg delDesignElem">
        <pc:chgData name="Stjepan Barisic" userId="b57c53a5-f62c-4901-bb0a-939bebd26e81" providerId="ADAL" clId="{84E0925F-689B-4273-94E2-25B92B906610}" dt="2026-01-19T02:05:24.086" v="11585" actId="404"/>
        <pc:sldMkLst>
          <pc:docMk/>
          <pc:sldMk cId="1893308107" sldId="270"/>
        </pc:sldMkLst>
        <pc:spChg chg="mod">
          <ac:chgData name="Stjepan Barisic" userId="b57c53a5-f62c-4901-bb0a-939bebd26e81" providerId="ADAL" clId="{84E0925F-689B-4273-94E2-25B92B906610}" dt="2026-01-19T02:05:24.086" v="11585" actId="404"/>
          <ac:spMkLst>
            <pc:docMk/>
            <pc:sldMk cId="1893308107" sldId="270"/>
            <ac:spMk id="2" creationId="{34FB8DD9-3F66-7A8E-C481-356117A36B24}"/>
          </ac:spMkLst>
        </pc:spChg>
        <pc:graphicFrameChg chg="add mod ord modGraphic">
          <ac:chgData name="Stjepan Barisic" userId="b57c53a5-f62c-4901-bb0a-939bebd26e81" providerId="ADAL" clId="{84E0925F-689B-4273-94E2-25B92B906610}" dt="2026-01-19T01:35:13.273" v="10524" actId="123"/>
          <ac:graphicFrameMkLst>
            <pc:docMk/>
            <pc:sldMk cId="1893308107" sldId="270"/>
            <ac:graphicFrameMk id="8" creationId="{C4FDDD47-38B6-E1AB-B0BE-B21D60C96953}"/>
          </ac:graphicFrameMkLst>
        </pc:graphicFrameChg>
        <pc:picChg chg="add mod ord">
          <ac:chgData name="Stjepan Barisic" userId="b57c53a5-f62c-4901-bb0a-939bebd26e81" providerId="ADAL" clId="{84E0925F-689B-4273-94E2-25B92B906610}" dt="2026-01-18T17:54:30.326" v="6029" actId="26606"/>
          <ac:picMkLst>
            <pc:docMk/>
            <pc:sldMk cId="1893308107" sldId="270"/>
            <ac:picMk id="5" creationId="{2A677AA0-40D2-316A-27B8-1EB9525030C9}"/>
          </ac:picMkLst>
        </pc:picChg>
        <pc:picChg chg="add mod">
          <ac:chgData name="Stjepan Barisic" userId="b57c53a5-f62c-4901-bb0a-939bebd26e81" providerId="ADAL" clId="{84E0925F-689B-4273-94E2-25B92B906610}" dt="2026-01-18T17:54:30.326" v="6029" actId="26606"/>
          <ac:picMkLst>
            <pc:docMk/>
            <pc:sldMk cId="1893308107" sldId="270"/>
            <ac:picMk id="7" creationId="{54469703-07F3-7675-52F3-C1A831FFAA0A}"/>
          </ac:picMkLst>
        </pc:picChg>
      </pc:sldChg>
      <pc:sldChg chg="addSp delSp modSp new mod setBg delDesignElem">
        <pc:chgData name="Stjepan Barisic" userId="b57c53a5-f62c-4901-bb0a-939bebd26e81" providerId="ADAL" clId="{84E0925F-689B-4273-94E2-25B92B906610}" dt="2026-01-19T02:06:14.737" v="11594" actId="2711"/>
        <pc:sldMkLst>
          <pc:docMk/>
          <pc:sldMk cId="1454085884" sldId="271"/>
        </pc:sldMkLst>
        <pc:spChg chg="mod">
          <ac:chgData name="Stjepan Barisic" userId="b57c53a5-f62c-4901-bb0a-939bebd26e81" providerId="ADAL" clId="{84E0925F-689B-4273-94E2-25B92B906610}" dt="2026-01-19T02:06:14.737" v="11594" actId="2711"/>
          <ac:spMkLst>
            <pc:docMk/>
            <pc:sldMk cId="1454085884" sldId="271"/>
            <ac:spMk id="2" creationId="{E616441A-DEC4-296F-02A0-1F2B8DD25BFB}"/>
          </ac:spMkLst>
        </pc:spChg>
        <pc:graphicFrameChg chg="add mod ord modGraphic">
          <ac:chgData name="Stjepan Barisic" userId="b57c53a5-f62c-4901-bb0a-939bebd26e81" providerId="ADAL" clId="{84E0925F-689B-4273-94E2-25B92B906610}" dt="2026-01-19T01:36:49.141" v="10770" actId="20577"/>
          <ac:graphicFrameMkLst>
            <pc:docMk/>
            <pc:sldMk cId="1454085884" sldId="271"/>
            <ac:graphicFrameMk id="8" creationId="{26A05F46-0601-527B-A2E3-2DA7E6CBB846}"/>
          </ac:graphicFrameMkLst>
        </pc:graphicFrameChg>
        <pc:picChg chg="add mod">
          <ac:chgData name="Stjepan Barisic" userId="b57c53a5-f62c-4901-bb0a-939bebd26e81" providerId="ADAL" clId="{84E0925F-689B-4273-94E2-25B92B906610}" dt="2026-01-18T17:59:28.433" v="6174" actId="26606"/>
          <ac:picMkLst>
            <pc:docMk/>
            <pc:sldMk cId="1454085884" sldId="271"/>
            <ac:picMk id="5" creationId="{E3702102-EF9B-6915-6F04-F5CCC0CFC86B}"/>
          </ac:picMkLst>
        </pc:picChg>
        <pc:picChg chg="add mod">
          <ac:chgData name="Stjepan Barisic" userId="b57c53a5-f62c-4901-bb0a-939bebd26e81" providerId="ADAL" clId="{84E0925F-689B-4273-94E2-25B92B906610}" dt="2026-01-18T17:59:28.433" v="6174" actId="26606"/>
          <ac:picMkLst>
            <pc:docMk/>
            <pc:sldMk cId="1454085884" sldId="271"/>
            <ac:picMk id="7" creationId="{80485B3C-01A5-D7F7-17FC-9D67E389C998}"/>
          </ac:picMkLst>
        </pc:picChg>
      </pc:sldChg>
      <pc:sldChg chg="addSp delSp modSp new mod setBg delDesignElem">
        <pc:chgData name="Stjepan Barisic" userId="b57c53a5-f62c-4901-bb0a-939bebd26e81" providerId="ADAL" clId="{84E0925F-689B-4273-94E2-25B92B906610}" dt="2026-01-19T02:06:25.041" v="11595" actId="2711"/>
        <pc:sldMkLst>
          <pc:docMk/>
          <pc:sldMk cId="3714299587" sldId="272"/>
        </pc:sldMkLst>
        <pc:spChg chg="mod ord">
          <ac:chgData name="Stjepan Barisic" userId="b57c53a5-f62c-4901-bb0a-939bebd26e81" providerId="ADAL" clId="{84E0925F-689B-4273-94E2-25B92B906610}" dt="2026-01-19T02:06:25.041" v="11595" actId="2711"/>
          <ac:spMkLst>
            <pc:docMk/>
            <pc:sldMk cId="3714299587" sldId="272"/>
            <ac:spMk id="2" creationId="{B5274274-4A45-996F-D91B-89E909AB8A31}"/>
          </ac:spMkLst>
        </pc:spChg>
        <pc:graphicFrameChg chg="add mod ord modGraphic">
          <ac:chgData name="Stjepan Barisic" userId="b57c53a5-f62c-4901-bb0a-939bebd26e81" providerId="ADAL" clId="{84E0925F-689B-4273-94E2-25B92B906610}" dt="2026-01-19T01:35:57.668" v="10595" actId="20577"/>
          <ac:graphicFrameMkLst>
            <pc:docMk/>
            <pc:sldMk cId="3714299587" sldId="272"/>
            <ac:graphicFrameMk id="6" creationId="{C0113535-CF5E-6C8E-C68F-0C7EE08B1A91}"/>
          </ac:graphicFrameMkLst>
        </pc:graphicFrameChg>
        <pc:picChg chg="add mod">
          <ac:chgData name="Stjepan Barisic" userId="b57c53a5-f62c-4901-bb0a-939bebd26e81" providerId="ADAL" clId="{84E0925F-689B-4273-94E2-25B92B906610}" dt="2026-01-18T23:22:53.962" v="7992" actId="1076"/>
          <ac:picMkLst>
            <pc:docMk/>
            <pc:sldMk cId="3714299587" sldId="272"/>
            <ac:picMk id="5" creationId="{1DE6D14D-9364-912C-1DF6-FF687982DA23}"/>
          </ac:picMkLst>
        </pc:picChg>
      </pc:sldChg>
      <pc:sldChg chg="addSp delSp modSp new mod setBg delDesignElem">
        <pc:chgData name="Stjepan Barisic" userId="b57c53a5-f62c-4901-bb0a-939bebd26e81" providerId="ADAL" clId="{84E0925F-689B-4273-94E2-25B92B906610}" dt="2026-01-18T23:46:27.039" v="8626" actId="404"/>
        <pc:sldMkLst>
          <pc:docMk/>
          <pc:sldMk cId="3739576829" sldId="273"/>
        </pc:sldMkLst>
        <pc:spChg chg="mod">
          <ac:chgData name="Stjepan Barisic" userId="b57c53a5-f62c-4901-bb0a-939bebd26e81" providerId="ADAL" clId="{84E0925F-689B-4273-94E2-25B92B906610}" dt="2026-01-18T18:25:54.725" v="6762" actId="26606"/>
          <ac:spMkLst>
            <pc:docMk/>
            <pc:sldMk cId="3739576829" sldId="273"/>
            <ac:spMk id="2" creationId="{0ED8BB12-13C7-A3FD-FD8C-AEFD941E1632}"/>
          </ac:spMkLst>
        </pc:spChg>
        <pc:spChg chg="add mod">
          <ac:chgData name="Stjepan Barisic" userId="b57c53a5-f62c-4901-bb0a-939bebd26e81" providerId="ADAL" clId="{84E0925F-689B-4273-94E2-25B92B906610}" dt="2026-01-18T19:09:59.272" v="7810" actId="1076"/>
          <ac:spMkLst>
            <pc:docMk/>
            <pc:sldMk cId="3739576829" sldId="273"/>
            <ac:spMk id="15" creationId="{A92DEAE4-7B5F-A5AF-C701-0B7233E818D6}"/>
          </ac:spMkLst>
        </pc:spChg>
        <pc:spChg chg="add mod">
          <ac:chgData name="Stjepan Barisic" userId="b57c53a5-f62c-4901-bb0a-939bebd26e81" providerId="ADAL" clId="{84E0925F-689B-4273-94E2-25B92B906610}" dt="2026-01-18T19:11:28.767" v="7824" actId="1076"/>
          <ac:spMkLst>
            <pc:docMk/>
            <pc:sldMk cId="3739576829" sldId="273"/>
            <ac:spMk id="16" creationId="{B5856481-9690-D18A-D7D8-115620FF1DCD}"/>
          </ac:spMkLst>
        </pc:spChg>
        <pc:spChg chg="add mod">
          <ac:chgData name="Stjepan Barisic" userId="b57c53a5-f62c-4901-bb0a-939bebd26e81" providerId="ADAL" clId="{84E0925F-689B-4273-94E2-25B92B906610}" dt="2026-01-18T19:11:23.300" v="7823" actId="1076"/>
          <ac:spMkLst>
            <pc:docMk/>
            <pc:sldMk cId="3739576829" sldId="273"/>
            <ac:spMk id="17" creationId="{BFF0A64F-7452-DA5A-D0C1-7A857F9C6C5F}"/>
          </ac:spMkLst>
        </pc:spChg>
        <pc:spChg chg="add mod">
          <ac:chgData name="Stjepan Barisic" userId="b57c53a5-f62c-4901-bb0a-939bebd26e81" providerId="ADAL" clId="{84E0925F-689B-4273-94E2-25B92B906610}" dt="2026-01-18T18:28:57.467" v="6911" actId="20577"/>
          <ac:spMkLst>
            <pc:docMk/>
            <pc:sldMk cId="3739576829" sldId="273"/>
            <ac:spMk id="19" creationId="{F9A9FFD0-52EF-A6AB-CF49-86E63FD337BC}"/>
          </ac:spMkLst>
        </pc:spChg>
        <pc:spChg chg="add mod">
          <ac:chgData name="Stjepan Barisic" userId="b57c53a5-f62c-4901-bb0a-939bebd26e81" providerId="ADAL" clId="{84E0925F-689B-4273-94E2-25B92B906610}" dt="2026-01-18T23:45:22.026" v="8522" actId="404"/>
          <ac:spMkLst>
            <pc:docMk/>
            <pc:sldMk cId="3739576829" sldId="273"/>
            <ac:spMk id="21" creationId="{BB0FD682-535F-140F-9787-9E4796A063A3}"/>
          </ac:spMkLst>
        </pc:spChg>
        <pc:spChg chg="add mod">
          <ac:chgData name="Stjepan Barisic" userId="b57c53a5-f62c-4901-bb0a-939bebd26e81" providerId="ADAL" clId="{84E0925F-689B-4273-94E2-25B92B906610}" dt="2026-01-18T23:45:54.162" v="8559" actId="1076"/>
          <ac:spMkLst>
            <pc:docMk/>
            <pc:sldMk cId="3739576829" sldId="273"/>
            <ac:spMk id="22" creationId="{B0D211DA-1977-6330-27A5-98BE9384E41F}"/>
          </ac:spMkLst>
        </pc:spChg>
        <pc:spChg chg="add mod">
          <ac:chgData name="Stjepan Barisic" userId="b57c53a5-f62c-4901-bb0a-939bebd26e81" providerId="ADAL" clId="{84E0925F-689B-4273-94E2-25B92B906610}" dt="2026-01-18T23:46:07.793" v="8592" actId="404"/>
          <ac:spMkLst>
            <pc:docMk/>
            <pc:sldMk cId="3739576829" sldId="273"/>
            <ac:spMk id="23" creationId="{9A1BAED7-B266-D8D0-1B7B-9C1B4A3BD6B0}"/>
          </ac:spMkLst>
        </pc:spChg>
        <pc:spChg chg="add mod">
          <ac:chgData name="Stjepan Barisic" userId="b57c53a5-f62c-4901-bb0a-939bebd26e81" providerId="ADAL" clId="{84E0925F-689B-4273-94E2-25B92B906610}" dt="2026-01-18T23:46:27.039" v="8626" actId="404"/>
          <ac:spMkLst>
            <pc:docMk/>
            <pc:sldMk cId="3739576829" sldId="273"/>
            <ac:spMk id="24" creationId="{15D82B38-DE57-00FE-DE7F-16821A39579A}"/>
          </ac:spMkLst>
        </pc:spChg>
        <pc:picChg chg="add mod ord">
          <ac:chgData name="Stjepan Barisic" userId="b57c53a5-f62c-4901-bb0a-939bebd26e81" providerId="ADAL" clId="{84E0925F-689B-4273-94E2-25B92B906610}" dt="2026-01-18T19:11:01.341" v="7819" actId="1076"/>
          <ac:picMkLst>
            <pc:docMk/>
            <pc:sldMk cId="3739576829" sldId="273"/>
            <ac:picMk id="7" creationId="{C15E886F-3903-B059-8886-785392E75BDD}"/>
          </ac:picMkLst>
        </pc:picChg>
        <pc:picChg chg="add mod">
          <ac:chgData name="Stjepan Barisic" userId="b57c53a5-f62c-4901-bb0a-939bebd26e81" providerId="ADAL" clId="{84E0925F-689B-4273-94E2-25B92B906610}" dt="2026-01-18T19:09:55.779" v="7809" actId="1076"/>
          <ac:picMkLst>
            <pc:docMk/>
            <pc:sldMk cId="3739576829" sldId="273"/>
            <ac:picMk id="9" creationId="{2465BBAA-1FE6-B098-740E-B641AD2555BF}"/>
          </ac:picMkLst>
        </pc:picChg>
        <pc:picChg chg="add mod">
          <ac:chgData name="Stjepan Barisic" userId="b57c53a5-f62c-4901-bb0a-939bebd26e81" providerId="ADAL" clId="{84E0925F-689B-4273-94E2-25B92B906610}" dt="2026-01-18T19:11:04.023" v="7820" actId="1076"/>
          <ac:picMkLst>
            <pc:docMk/>
            <pc:sldMk cId="3739576829" sldId="273"/>
            <ac:picMk id="11" creationId="{8A586BED-799E-8633-ADD3-CBDD8B0D8C31}"/>
          </ac:picMkLst>
        </pc:picChg>
        <pc:picChg chg="add mod">
          <ac:chgData name="Stjepan Barisic" userId="b57c53a5-f62c-4901-bb0a-939bebd26e81" providerId="ADAL" clId="{84E0925F-689B-4273-94E2-25B92B906610}" dt="2026-01-18T19:11:06.877" v="7821" actId="1076"/>
          <ac:picMkLst>
            <pc:docMk/>
            <pc:sldMk cId="3739576829" sldId="273"/>
            <ac:picMk id="13" creationId="{C6668653-6C47-F58A-0F6F-8CDCE8137612}"/>
          </ac:picMkLst>
        </pc:picChg>
      </pc:sldChg>
      <pc:sldChg chg="addSp delSp modSp new mod setBg setClrOvrMap delDesignElem">
        <pc:chgData name="Stjepan Barisic" userId="b57c53a5-f62c-4901-bb0a-939bebd26e81" providerId="ADAL" clId="{84E0925F-689B-4273-94E2-25B92B906610}" dt="2026-01-18T23:44:57.887" v="8488" actId="20577"/>
        <pc:sldMkLst>
          <pc:docMk/>
          <pc:sldMk cId="1956228010" sldId="274"/>
        </pc:sldMkLst>
        <pc:spChg chg="add mod">
          <ac:chgData name="Stjepan Barisic" userId="b57c53a5-f62c-4901-bb0a-939bebd26e81" providerId="ADAL" clId="{84E0925F-689B-4273-94E2-25B92B906610}" dt="2026-01-18T18:54:36.458" v="7361" actId="20577"/>
          <ac:spMkLst>
            <pc:docMk/>
            <pc:sldMk cId="1956228010" sldId="274"/>
            <ac:spMk id="28" creationId="{F42ABBBA-74B2-9BE0-CF49-2808BC2C2982}"/>
          </ac:spMkLst>
        </pc:spChg>
        <pc:spChg chg="add mod">
          <ac:chgData name="Stjepan Barisic" userId="b57c53a5-f62c-4901-bb0a-939bebd26e81" providerId="ADAL" clId="{84E0925F-689B-4273-94E2-25B92B906610}" dt="2026-01-18T23:41:10.991" v="8343" actId="20577"/>
          <ac:spMkLst>
            <pc:docMk/>
            <pc:sldMk cId="1956228010" sldId="274"/>
            <ac:spMk id="29" creationId="{915B2BC7-7024-DC08-640B-66F3CC2D6B28}"/>
          </ac:spMkLst>
        </pc:spChg>
        <pc:spChg chg="add mod">
          <ac:chgData name="Stjepan Barisic" userId="b57c53a5-f62c-4901-bb0a-939bebd26e81" providerId="ADAL" clId="{84E0925F-689B-4273-94E2-25B92B906610}" dt="2026-01-18T19:06:17.818" v="7778" actId="1076"/>
          <ac:spMkLst>
            <pc:docMk/>
            <pc:sldMk cId="1956228010" sldId="274"/>
            <ac:spMk id="30" creationId="{C33546ED-A254-A40D-8CB4-3A91375BC77E}"/>
          </ac:spMkLst>
        </pc:spChg>
        <pc:spChg chg="add mod">
          <ac:chgData name="Stjepan Barisic" userId="b57c53a5-f62c-4901-bb0a-939bebd26e81" providerId="ADAL" clId="{84E0925F-689B-4273-94E2-25B92B906610}" dt="2026-01-18T18:53:58.638" v="7333" actId="20577"/>
          <ac:spMkLst>
            <pc:docMk/>
            <pc:sldMk cId="1956228010" sldId="274"/>
            <ac:spMk id="31" creationId="{A18D76E4-9D99-1F34-DEF3-2E2B55B004E2}"/>
          </ac:spMkLst>
        </pc:spChg>
        <pc:spChg chg="add mod">
          <ac:chgData name="Stjepan Barisic" userId="b57c53a5-f62c-4901-bb0a-939bebd26e81" providerId="ADAL" clId="{84E0925F-689B-4273-94E2-25B92B906610}" dt="2026-01-18T23:42:17.854" v="8399" actId="20577"/>
          <ac:spMkLst>
            <pc:docMk/>
            <pc:sldMk cId="1956228010" sldId="274"/>
            <ac:spMk id="32" creationId="{420EFDC4-2842-F0B0-80FB-34A15A75CC6A}"/>
          </ac:spMkLst>
        </pc:spChg>
        <pc:spChg chg="add mod">
          <ac:chgData name="Stjepan Barisic" userId="b57c53a5-f62c-4901-bb0a-939bebd26e81" providerId="ADAL" clId="{84E0925F-689B-4273-94E2-25B92B906610}" dt="2026-01-18T23:41:56.850" v="8375" actId="14100"/>
          <ac:spMkLst>
            <pc:docMk/>
            <pc:sldMk cId="1956228010" sldId="274"/>
            <ac:spMk id="34" creationId="{19C5AE19-6BA5-478B-B885-D7FA862D1354}"/>
          </ac:spMkLst>
        </pc:spChg>
        <pc:spChg chg="add mod">
          <ac:chgData name="Stjepan Barisic" userId="b57c53a5-f62c-4901-bb0a-939bebd26e81" providerId="ADAL" clId="{84E0925F-689B-4273-94E2-25B92B906610}" dt="2026-01-18T19:05:47.003" v="7773" actId="1076"/>
          <ac:spMkLst>
            <pc:docMk/>
            <pc:sldMk cId="1956228010" sldId="274"/>
            <ac:spMk id="35" creationId="{798F1DEC-15B0-BDCE-EFA5-036505D9C339}"/>
          </ac:spMkLst>
        </pc:spChg>
        <pc:spChg chg="add mod">
          <ac:chgData name="Stjepan Barisic" userId="b57c53a5-f62c-4901-bb0a-939bebd26e81" providerId="ADAL" clId="{84E0925F-689B-4273-94E2-25B92B906610}" dt="2026-01-18T23:42:35.856" v="8425" actId="1076"/>
          <ac:spMkLst>
            <pc:docMk/>
            <pc:sldMk cId="1956228010" sldId="274"/>
            <ac:spMk id="36" creationId="{A5035C13-5250-C03B-0F16-206CBA0B74A5}"/>
          </ac:spMkLst>
        </pc:spChg>
        <pc:spChg chg="add mod">
          <ac:chgData name="Stjepan Barisic" userId="b57c53a5-f62c-4901-bb0a-939bebd26e81" providerId="ADAL" clId="{84E0925F-689B-4273-94E2-25B92B906610}" dt="2026-01-18T23:44:30.171" v="8456" actId="20577"/>
          <ac:spMkLst>
            <pc:docMk/>
            <pc:sldMk cId="1956228010" sldId="274"/>
            <ac:spMk id="37" creationId="{2C159BD3-D6EB-8ECF-F7B6-CF0FFD73DEB7}"/>
          </ac:spMkLst>
        </pc:spChg>
        <pc:spChg chg="add mod">
          <ac:chgData name="Stjepan Barisic" userId="b57c53a5-f62c-4901-bb0a-939bebd26e81" providerId="ADAL" clId="{84E0925F-689B-4273-94E2-25B92B906610}" dt="2026-01-18T23:44:57.887" v="8488" actId="20577"/>
          <ac:spMkLst>
            <pc:docMk/>
            <pc:sldMk cId="1956228010" sldId="274"/>
            <ac:spMk id="39" creationId="{7FA2264A-F7AF-F054-465D-104D3823C03D}"/>
          </ac:spMkLst>
        </pc:spChg>
        <pc:spChg chg="add mod">
          <ac:chgData name="Stjepan Barisic" userId="b57c53a5-f62c-4901-bb0a-939bebd26e81" providerId="ADAL" clId="{84E0925F-689B-4273-94E2-25B92B906610}" dt="2026-01-18T19:15:35.668" v="7982" actId="20577"/>
          <ac:spMkLst>
            <pc:docMk/>
            <pc:sldMk cId="1956228010" sldId="274"/>
            <ac:spMk id="44" creationId="{EBFB7057-64EB-8997-8BFF-9B3EC4853233}"/>
          </ac:spMkLst>
        </pc:spChg>
        <pc:picChg chg="add mod ord">
          <ac:chgData name="Stjepan Barisic" userId="b57c53a5-f62c-4901-bb0a-939bebd26e81" providerId="ADAL" clId="{84E0925F-689B-4273-94E2-25B92B906610}" dt="2026-01-18T18:52:04.623" v="7221" actId="1076"/>
          <ac:picMkLst>
            <pc:docMk/>
            <pc:sldMk cId="1956228010" sldId="274"/>
            <ac:picMk id="5" creationId="{B58F496E-A58A-2267-5137-FD004DC41E1A}"/>
          </ac:picMkLst>
        </pc:picChg>
        <pc:picChg chg="add mod ord">
          <ac:chgData name="Stjepan Barisic" userId="b57c53a5-f62c-4901-bb0a-939bebd26e81" providerId="ADAL" clId="{84E0925F-689B-4273-94E2-25B92B906610}" dt="2026-01-18T19:05:57.354" v="7775" actId="1076"/>
          <ac:picMkLst>
            <pc:docMk/>
            <pc:sldMk cId="1956228010" sldId="274"/>
            <ac:picMk id="7" creationId="{4699D92C-973C-C301-92AA-25E560DA2DC6}"/>
          </ac:picMkLst>
        </pc:picChg>
        <pc:picChg chg="add mod">
          <ac:chgData name="Stjepan Barisic" userId="b57c53a5-f62c-4901-bb0a-939bebd26e81" providerId="ADAL" clId="{84E0925F-689B-4273-94E2-25B92B906610}" dt="2026-01-18T19:05:32.968" v="7771" actId="1076"/>
          <ac:picMkLst>
            <pc:docMk/>
            <pc:sldMk cId="1956228010" sldId="274"/>
            <ac:picMk id="9" creationId="{BEDC183F-81EB-63B3-BF17-50478268A2C6}"/>
          </ac:picMkLst>
        </pc:picChg>
        <pc:picChg chg="add mod ord">
          <ac:chgData name="Stjepan Barisic" userId="b57c53a5-f62c-4901-bb0a-939bebd26e81" providerId="ADAL" clId="{84E0925F-689B-4273-94E2-25B92B906610}" dt="2026-01-18T19:07:27.736" v="7788" actId="1076"/>
          <ac:picMkLst>
            <pc:docMk/>
            <pc:sldMk cId="1956228010" sldId="274"/>
            <ac:picMk id="11" creationId="{099CA969-7439-9D03-1FAD-B6B29A639986}"/>
          </ac:picMkLst>
        </pc:picChg>
        <pc:picChg chg="add mod ord">
          <ac:chgData name="Stjepan Barisic" userId="b57c53a5-f62c-4901-bb0a-939bebd26e81" providerId="ADAL" clId="{84E0925F-689B-4273-94E2-25B92B906610}" dt="2026-01-18T19:12:45.259" v="7879" actId="14100"/>
          <ac:picMkLst>
            <pc:docMk/>
            <pc:sldMk cId="1956228010" sldId="274"/>
            <ac:picMk id="13" creationId="{A0C20529-E503-0AEB-D73E-6E2C05A7E346}"/>
          </ac:picMkLst>
        </pc:picChg>
        <pc:picChg chg="add mod ord">
          <ac:chgData name="Stjepan Barisic" userId="b57c53a5-f62c-4901-bb0a-939bebd26e81" providerId="ADAL" clId="{84E0925F-689B-4273-94E2-25B92B906610}" dt="2026-01-18T18:52:08.946" v="7223" actId="1076"/>
          <ac:picMkLst>
            <pc:docMk/>
            <pc:sldMk cId="1956228010" sldId="274"/>
            <ac:picMk id="15" creationId="{EC19D2E3-1A04-59AE-5262-8BE3FD71F232}"/>
          </ac:picMkLst>
        </pc:picChg>
      </pc:sldChg>
      <pc:sldChg chg="addSp delSp modSp new mod setBg">
        <pc:chgData name="Stjepan Barisic" userId="b57c53a5-f62c-4901-bb0a-939bebd26e81" providerId="ADAL" clId="{84E0925F-689B-4273-94E2-25B92B906610}" dt="2026-01-18T23:46:49.497" v="8629" actId="403"/>
        <pc:sldMkLst>
          <pc:docMk/>
          <pc:sldMk cId="1962933556" sldId="275"/>
        </pc:sldMkLst>
        <pc:spChg chg="mod">
          <ac:chgData name="Stjepan Barisic" userId="b57c53a5-f62c-4901-bb0a-939bebd26e81" providerId="ADAL" clId="{84E0925F-689B-4273-94E2-25B92B906610}" dt="2026-01-18T23:46:49.497" v="8629" actId="403"/>
          <ac:spMkLst>
            <pc:docMk/>
            <pc:sldMk cId="1962933556" sldId="275"/>
            <ac:spMk id="2" creationId="{B361D1FE-896A-03FB-1C2F-2461C7850131}"/>
          </ac:spMkLst>
        </pc:spChg>
        <pc:spChg chg="add mod">
          <ac:chgData name="Stjepan Barisic" userId="b57c53a5-f62c-4901-bb0a-939bebd26e81" providerId="ADAL" clId="{84E0925F-689B-4273-94E2-25B92B906610}" dt="2026-01-18T23:34:04.013" v="8051" actId="1076"/>
          <ac:spMkLst>
            <pc:docMk/>
            <pc:sldMk cId="1962933556" sldId="275"/>
            <ac:spMk id="12" creationId="{6E221704-594E-BCF7-C272-08B22A8F101A}"/>
          </ac:spMkLst>
        </pc:spChg>
        <pc:spChg chg="add mod">
          <ac:chgData name="Stjepan Barisic" userId="b57c53a5-f62c-4901-bb0a-939bebd26e81" providerId="ADAL" clId="{84E0925F-689B-4273-94E2-25B92B906610}" dt="2026-01-18T23:34:30.581" v="8079" actId="20577"/>
          <ac:spMkLst>
            <pc:docMk/>
            <pc:sldMk cId="1962933556" sldId="275"/>
            <ac:spMk id="13" creationId="{EC3E0C6A-227C-D796-A09A-29913BAD884A}"/>
          </ac:spMkLst>
        </pc:spChg>
        <pc:spChg chg="add mod">
          <ac:chgData name="Stjepan Barisic" userId="b57c53a5-f62c-4901-bb0a-939bebd26e81" providerId="ADAL" clId="{84E0925F-689B-4273-94E2-25B92B906610}" dt="2026-01-18T23:35:27.470" v="8141" actId="1076"/>
          <ac:spMkLst>
            <pc:docMk/>
            <pc:sldMk cId="1962933556" sldId="275"/>
            <ac:spMk id="14" creationId="{757EC428-0D6F-0399-23CA-197937787CF6}"/>
          </ac:spMkLst>
        </pc:spChg>
        <pc:spChg chg="add">
          <ac:chgData name="Stjepan Barisic" userId="b57c53a5-f62c-4901-bb0a-939bebd26e81" providerId="ADAL" clId="{84E0925F-689B-4273-94E2-25B92B906610}" dt="2026-01-18T23:32:42.088" v="8020" actId="26606"/>
          <ac:spMkLst>
            <pc:docMk/>
            <pc:sldMk cId="1962933556" sldId="275"/>
            <ac:spMk id="16" creationId="{C9002B31-A065-494A-B889-DFEFD7D890D3}"/>
          </ac:spMkLst>
        </pc:spChg>
        <pc:spChg chg="add mod">
          <ac:chgData name="Stjepan Barisic" userId="b57c53a5-f62c-4901-bb0a-939bebd26e81" providerId="ADAL" clId="{84E0925F-689B-4273-94E2-25B92B906610}" dt="2026-01-18T23:35:20.511" v="8140" actId="1076"/>
          <ac:spMkLst>
            <pc:docMk/>
            <pc:sldMk cId="1962933556" sldId="275"/>
            <ac:spMk id="17" creationId="{134F9678-32C1-1570-24C8-A21B9FCE64AE}"/>
          </ac:spMkLst>
        </pc:spChg>
        <pc:spChg chg="add mod">
          <ac:chgData name="Stjepan Barisic" userId="b57c53a5-f62c-4901-bb0a-939bebd26e81" providerId="ADAL" clId="{84E0925F-689B-4273-94E2-25B92B906610}" dt="2026-01-18T23:39:19.920" v="8206" actId="20577"/>
          <ac:spMkLst>
            <pc:docMk/>
            <pc:sldMk cId="1962933556" sldId="275"/>
            <ac:spMk id="21" creationId="{CDC3739E-C61D-53DD-1572-792F173ABC05}"/>
          </ac:spMkLst>
        </pc:spChg>
        <pc:spChg chg="add mod">
          <ac:chgData name="Stjepan Barisic" userId="b57c53a5-f62c-4901-bb0a-939bebd26e81" providerId="ADAL" clId="{84E0925F-689B-4273-94E2-25B92B906610}" dt="2026-01-18T23:39:51.065" v="8244" actId="14100"/>
          <ac:spMkLst>
            <pc:docMk/>
            <pc:sldMk cId="1962933556" sldId="275"/>
            <ac:spMk id="24" creationId="{25BE03FE-17E4-9CEC-5668-F4FE813D10A5}"/>
          </ac:spMkLst>
        </pc:spChg>
        <pc:spChg chg="add mod">
          <ac:chgData name="Stjepan Barisic" userId="b57c53a5-f62c-4901-bb0a-939bebd26e81" providerId="ADAL" clId="{84E0925F-689B-4273-94E2-25B92B906610}" dt="2026-01-18T23:40:16.222" v="8281" actId="14100"/>
          <ac:spMkLst>
            <pc:docMk/>
            <pc:sldMk cId="1962933556" sldId="275"/>
            <ac:spMk id="25" creationId="{8480CE81-5139-DC1A-2690-58BCD135AFB5}"/>
          </ac:spMkLst>
        </pc:spChg>
        <pc:spChg chg="add mod">
          <ac:chgData name="Stjepan Barisic" userId="b57c53a5-f62c-4901-bb0a-939bebd26e81" providerId="ADAL" clId="{84E0925F-689B-4273-94E2-25B92B906610}" dt="2026-01-18T23:40:58.786" v="8312" actId="20577"/>
          <ac:spMkLst>
            <pc:docMk/>
            <pc:sldMk cId="1962933556" sldId="275"/>
            <ac:spMk id="26" creationId="{E3F373FF-2F38-B003-45D0-62A1EEE99494}"/>
          </ac:spMkLst>
        </pc:spChg>
        <pc:grpChg chg="add">
          <ac:chgData name="Stjepan Barisic" userId="b57c53a5-f62c-4901-bb0a-939bebd26e81" providerId="ADAL" clId="{84E0925F-689B-4273-94E2-25B92B906610}" dt="2026-01-18T23:32:42.088" v="8020" actId="26606"/>
          <ac:grpSpMkLst>
            <pc:docMk/>
            <pc:sldMk cId="1962933556" sldId="275"/>
            <ac:grpSpMk id="22" creationId="{CB018903-3549-4A3B-A9DF-B26757CAA9C6}"/>
          </ac:grpSpMkLst>
        </pc:grpChg>
        <pc:picChg chg="add mod ord">
          <ac:chgData name="Stjepan Barisic" userId="b57c53a5-f62c-4901-bb0a-939bebd26e81" providerId="ADAL" clId="{84E0925F-689B-4273-94E2-25B92B906610}" dt="2026-01-18T23:33:03.671" v="8025" actId="1076"/>
          <ac:picMkLst>
            <pc:docMk/>
            <pc:sldMk cId="1962933556" sldId="275"/>
            <ac:picMk id="5" creationId="{25BF5370-4034-6B24-F976-6A0126CEA73C}"/>
          </ac:picMkLst>
        </pc:picChg>
        <pc:picChg chg="add mod ord">
          <ac:chgData name="Stjepan Barisic" userId="b57c53a5-f62c-4901-bb0a-939bebd26e81" providerId="ADAL" clId="{84E0925F-689B-4273-94E2-25B92B906610}" dt="2026-01-18T23:33:15.581" v="8029" actId="1076"/>
          <ac:picMkLst>
            <pc:docMk/>
            <pc:sldMk cId="1962933556" sldId="275"/>
            <ac:picMk id="7" creationId="{17FCF363-416F-0BA0-18EF-BE016A748889}"/>
          </ac:picMkLst>
        </pc:picChg>
        <pc:picChg chg="add mod ord">
          <ac:chgData name="Stjepan Barisic" userId="b57c53a5-f62c-4901-bb0a-939bebd26e81" providerId="ADAL" clId="{84E0925F-689B-4273-94E2-25B92B906610}" dt="2026-01-18T23:32:42.088" v="8020" actId="26606"/>
          <ac:picMkLst>
            <pc:docMk/>
            <pc:sldMk cId="1962933556" sldId="275"/>
            <ac:picMk id="9" creationId="{22FB1561-AAFB-37AE-7B92-9A64DB03E7EB}"/>
          </ac:picMkLst>
        </pc:picChg>
        <pc:picChg chg="add mod ord">
          <ac:chgData name="Stjepan Barisic" userId="b57c53a5-f62c-4901-bb0a-939bebd26e81" providerId="ADAL" clId="{84E0925F-689B-4273-94E2-25B92B906610}" dt="2026-01-18T23:33:27.056" v="8031" actId="1076"/>
          <ac:picMkLst>
            <pc:docMk/>
            <pc:sldMk cId="1962933556" sldId="275"/>
            <ac:picMk id="11" creationId="{C1E79668-5E8A-B805-C741-51582AB3D035}"/>
          </ac:picMkLst>
        </pc:picChg>
      </pc:sldChg>
      <pc:sldChg chg="addSp delSp modSp new mod setBg">
        <pc:chgData name="Stjepan Barisic" userId="b57c53a5-f62c-4901-bb0a-939bebd26e81" providerId="ADAL" clId="{84E0925F-689B-4273-94E2-25B92B906610}" dt="2026-01-18T23:57:45.866" v="8827" actId="1076"/>
        <pc:sldMkLst>
          <pc:docMk/>
          <pc:sldMk cId="1411320182" sldId="276"/>
        </pc:sldMkLst>
        <pc:spChg chg="mod">
          <ac:chgData name="Stjepan Barisic" userId="b57c53a5-f62c-4901-bb0a-939bebd26e81" providerId="ADAL" clId="{84E0925F-689B-4273-94E2-25B92B906610}" dt="2026-01-18T23:54:12.543" v="8737" actId="403"/>
          <ac:spMkLst>
            <pc:docMk/>
            <pc:sldMk cId="1411320182" sldId="276"/>
            <ac:spMk id="2" creationId="{FB71CF66-2F1E-31DB-734E-3F4169DA5547}"/>
          </ac:spMkLst>
        </pc:spChg>
        <pc:spChg chg="add mod">
          <ac:chgData name="Stjepan Barisic" userId="b57c53a5-f62c-4901-bb0a-939bebd26e81" providerId="ADAL" clId="{84E0925F-689B-4273-94E2-25B92B906610}" dt="2026-01-18T23:53:11.959" v="8701" actId="1076"/>
          <ac:spMkLst>
            <pc:docMk/>
            <pc:sldMk cId="1411320182" sldId="276"/>
            <ac:spMk id="12" creationId="{E055779B-E453-6200-E9E3-71578BDC6205}"/>
          </ac:spMkLst>
        </pc:spChg>
        <pc:spChg chg="add mod">
          <ac:chgData name="Stjepan Barisic" userId="b57c53a5-f62c-4901-bb0a-939bebd26e81" providerId="ADAL" clId="{84E0925F-689B-4273-94E2-25B92B906610}" dt="2026-01-18T23:52:55.943" v="8700" actId="1076"/>
          <ac:spMkLst>
            <pc:docMk/>
            <pc:sldMk cId="1411320182" sldId="276"/>
            <ac:spMk id="13" creationId="{149ADFFC-5F4A-14DF-AEEC-0394AFAA439E}"/>
          </ac:spMkLst>
        </pc:spChg>
        <pc:spChg chg="add mod">
          <ac:chgData name="Stjepan Barisic" userId="b57c53a5-f62c-4901-bb0a-939bebd26e81" providerId="ADAL" clId="{84E0925F-689B-4273-94E2-25B92B906610}" dt="2026-01-18T23:53:34.512" v="8718" actId="1076"/>
          <ac:spMkLst>
            <pc:docMk/>
            <pc:sldMk cId="1411320182" sldId="276"/>
            <ac:spMk id="14" creationId="{278DA900-E65C-8215-B86F-CD9F92B3AC4B}"/>
          </ac:spMkLst>
        </pc:spChg>
        <pc:spChg chg="add mod">
          <ac:chgData name="Stjepan Barisic" userId="b57c53a5-f62c-4901-bb0a-939bebd26e81" providerId="ADAL" clId="{84E0925F-689B-4273-94E2-25B92B906610}" dt="2026-01-18T23:54:04.406" v="8733" actId="1076"/>
          <ac:spMkLst>
            <pc:docMk/>
            <pc:sldMk cId="1411320182" sldId="276"/>
            <ac:spMk id="15" creationId="{51882AE1-EF2E-5A1A-EB10-278B0B6A8D77}"/>
          </ac:spMkLst>
        </pc:spChg>
        <pc:spChg chg="add">
          <ac:chgData name="Stjepan Barisic" userId="b57c53a5-f62c-4901-bb0a-939bebd26e81" providerId="ADAL" clId="{84E0925F-689B-4273-94E2-25B92B906610}" dt="2026-01-18T23:51:29.262" v="8649" actId="26606"/>
          <ac:spMkLst>
            <pc:docMk/>
            <pc:sldMk cId="1411320182" sldId="276"/>
            <ac:spMk id="16" creationId="{C9002B31-A065-494A-B889-DFEFD7D890D3}"/>
          </ac:spMkLst>
        </pc:spChg>
        <pc:spChg chg="add mod">
          <ac:chgData name="Stjepan Barisic" userId="b57c53a5-f62c-4901-bb0a-939bebd26e81" providerId="ADAL" clId="{84E0925F-689B-4273-94E2-25B92B906610}" dt="2026-01-18T23:56:31.028" v="8788" actId="1076"/>
          <ac:spMkLst>
            <pc:docMk/>
            <pc:sldMk cId="1411320182" sldId="276"/>
            <ac:spMk id="17" creationId="{59395FA3-0A80-4D76-A01E-A4E5D631B71A}"/>
          </ac:spMkLst>
        </pc:spChg>
        <pc:spChg chg="add mod">
          <ac:chgData name="Stjepan Barisic" userId="b57c53a5-f62c-4901-bb0a-939bebd26e81" providerId="ADAL" clId="{84E0925F-689B-4273-94E2-25B92B906610}" dt="2026-01-18T23:56:23.657" v="8786" actId="1076"/>
          <ac:spMkLst>
            <pc:docMk/>
            <pc:sldMk cId="1411320182" sldId="276"/>
            <ac:spMk id="21" creationId="{F266E4FB-E311-2C6F-55A8-784CA1CADE31}"/>
          </ac:spMkLst>
        </pc:spChg>
        <pc:spChg chg="add mod">
          <ac:chgData name="Stjepan Barisic" userId="b57c53a5-f62c-4901-bb0a-939bebd26e81" providerId="ADAL" clId="{84E0925F-689B-4273-94E2-25B92B906610}" dt="2026-01-18T23:56:55.824" v="8806" actId="122"/>
          <ac:spMkLst>
            <pc:docMk/>
            <pc:sldMk cId="1411320182" sldId="276"/>
            <ac:spMk id="22" creationId="{48C2A35D-19B8-D487-A159-A8ABF559389D}"/>
          </ac:spMkLst>
        </pc:spChg>
        <pc:spChg chg="add mod">
          <ac:chgData name="Stjepan Barisic" userId="b57c53a5-f62c-4901-bb0a-939bebd26e81" providerId="ADAL" clId="{84E0925F-689B-4273-94E2-25B92B906610}" dt="2026-01-18T23:57:45.866" v="8827" actId="1076"/>
          <ac:spMkLst>
            <pc:docMk/>
            <pc:sldMk cId="1411320182" sldId="276"/>
            <ac:spMk id="23" creationId="{6904E7F5-9BFE-A76B-5D01-017C2CB9355F}"/>
          </ac:spMkLst>
        </pc:spChg>
        <pc:grpChg chg="add">
          <ac:chgData name="Stjepan Barisic" userId="b57c53a5-f62c-4901-bb0a-939bebd26e81" providerId="ADAL" clId="{84E0925F-689B-4273-94E2-25B92B906610}" dt="2026-01-18T23:51:29.262" v="8649" actId="26606"/>
          <ac:grpSpMkLst>
            <pc:docMk/>
            <pc:sldMk cId="1411320182" sldId="276"/>
            <ac:grpSpMk id="18" creationId="{CB018903-3549-4A3B-A9DF-B26757CAA9C6}"/>
          </ac:grpSpMkLst>
        </pc:grpChg>
        <pc:picChg chg="add mod ord">
          <ac:chgData name="Stjepan Barisic" userId="b57c53a5-f62c-4901-bb0a-939bebd26e81" providerId="ADAL" clId="{84E0925F-689B-4273-94E2-25B92B906610}" dt="2026-01-18T23:51:55.947" v="8655" actId="1076"/>
          <ac:picMkLst>
            <pc:docMk/>
            <pc:sldMk cId="1411320182" sldId="276"/>
            <ac:picMk id="5" creationId="{8E452AFF-7418-CD92-1D9C-935A576581A5}"/>
          </ac:picMkLst>
        </pc:picChg>
        <pc:picChg chg="add mod">
          <ac:chgData name="Stjepan Barisic" userId="b57c53a5-f62c-4901-bb0a-939bebd26e81" providerId="ADAL" clId="{84E0925F-689B-4273-94E2-25B92B906610}" dt="2026-01-18T23:51:52.302" v="8654" actId="1076"/>
          <ac:picMkLst>
            <pc:docMk/>
            <pc:sldMk cId="1411320182" sldId="276"/>
            <ac:picMk id="7" creationId="{396AEA61-9D92-FB2E-FD91-ED7E2AA9CB36}"/>
          </ac:picMkLst>
        </pc:picChg>
        <pc:picChg chg="add mod ord">
          <ac:chgData name="Stjepan Barisic" userId="b57c53a5-f62c-4901-bb0a-939bebd26e81" providerId="ADAL" clId="{84E0925F-689B-4273-94E2-25B92B906610}" dt="2026-01-18T23:51:29.262" v="8649" actId="26606"/>
          <ac:picMkLst>
            <pc:docMk/>
            <pc:sldMk cId="1411320182" sldId="276"/>
            <ac:picMk id="9" creationId="{51F58317-5BBD-F6B5-5120-6DB19A39F740}"/>
          </ac:picMkLst>
        </pc:picChg>
        <pc:picChg chg="add mod">
          <ac:chgData name="Stjepan Barisic" userId="b57c53a5-f62c-4901-bb0a-939bebd26e81" providerId="ADAL" clId="{84E0925F-689B-4273-94E2-25B92B906610}" dt="2026-01-18T23:51:59.679" v="8656" actId="1076"/>
          <ac:picMkLst>
            <pc:docMk/>
            <pc:sldMk cId="1411320182" sldId="276"/>
            <ac:picMk id="11" creationId="{5A304649-90C5-4816-6D09-52EABDF84DCB}"/>
          </ac:picMkLst>
        </pc:picChg>
      </pc:sldChg>
      <pc:sldChg chg="addSp delSp modSp new mod setBg">
        <pc:chgData name="Stjepan Barisic" userId="b57c53a5-f62c-4901-bb0a-939bebd26e81" providerId="ADAL" clId="{84E0925F-689B-4273-94E2-25B92B906610}" dt="2026-01-19T02:06:46.636" v="11599" actId="403"/>
        <pc:sldMkLst>
          <pc:docMk/>
          <pc:sldMk cId="817372286" sldId="277"/>
        </pc:sldMkLst>
        <pc:spChg chg="mod">
          <ac:chgData name="Stjepan Barisic" userId="b57c53a5-f62c-4901-bb0a-939bebd26e81" providerId="ADAL" clId="{84E0925F-689B-4273-94E2-25B92B906610}" dt="2026-01-19T02:06:46.636" v="11599" actId="403"/>
          <ac:spMkLst>
            <pc:docMk/>
            <pc:sldMk cId="817372286" sldId="277"/>
            <ac:spMk id="2" creationId="{5A07301C-EB11-2045-5BD7-99AC75FAF55A}"/>
          </ac:spMkLst>
        </pc:spChg>
        <pc:spChg chg="add mod">
          <ac:chgData name="Stjepan Barisic" userId="b57c53a5-f62c-4901-bb0a-939bebd26e81" providerId="ADAL" clId="{84E0925F-689B-4273-94E2-25B92B906610}" dt="2026-01-19T00:07:44.959" v="8934" actId="1076"/>
          <ac:spMkLst>
            <pc:docMk/>
            <pc:sldMk cId="817372286" sldId="277"/>
            <ac:spMk id="12" creationId="{E1648886-F5F3-2920-46E5-B97BE2C03545}"/>
          </ac:spMkLst>
        </pc:spChg>
        <pc:spChg chg="add mod">
          <ac:chgData name="Stjepan Barisic" userId="b57c53a5-f62c-4901-bb0a-939bebd26e81" providerId="ADAL" clId="{84E0925F-689B-4273-94E2-25B92B906610}" dt="2026-01-19T00:07:15.006" v="8930" actId="1076"/>
          <ac:spMkLst>
            <pc:docMk/>
            <pc:sldMk cId="817372286" sldId="277"/>
            <ac:spMk id="13" creationId="{B5AE9E57-9C0A-896E-ABD4-0BF360D87FD0}"/>
          </ac:spMkLst>
        </pc:spChg>
        <pc:spChg chg="add mod">
          <ac:chgData name="Stjepan Barisic" userId="b57c53a5-f62c-4901-bb0a-939bebd26e81" providerId="ADAL" clId="{84E0925F-689B-4273-94E2-25B92B906610}" dt="2026-01-19T00:07:38.101" v="8933" actId="1076"/>
          <ac:spMkLst>
            <pc:docMk/>
            <pc:sldMk cId="817372286" sldId="277"/>
            <ac:spMk id="14" creationId="{84034DCF-BAB0-6153-A20E-58FAC8EB03B4}"/>
          </ac:spMkLst>
        </pc:spChg>
        <pc:spChg chg="add mod">
          <ac:chgData name="Stjepan Barisic" userId="b57c53a5-f62c-4901-bb0a-939bebd26e81" providerId="ADAL" clId="{84E0925F-689B-4273-94E2-25B92B906610}" dt="2026-01-19T00:08:03.025" v="8939" actId="20577"/>
          <ac:spMkLst>
            <pc:docMk/>
            <pc:sldMk cId="817372286" sldId="277"/>
            <ac:spMk id="15" creationId="{B1AC599E-86D2-C4ED-42BE-0F3D9D0B6ADB}"/>
          </ac:spMkLst>
        </pc:spChg>
        <pc:spChg chg="add">
          <ac:chgData name="Stjepan Barisic" userId="b57c53a5-f62c-4901-bb0a-939bebd26e81" providerId="ADAL" clId="{84E0925F-689B-4273-94E2-25B92B906610}" dt="2026-01-19T00:03:51.583" v="8869" actId="26606"/>
          <ac:spMkLst>
            <pc:docMk/>
            <pc:sldMk cId="817372286" sldId="277"/>
            <ac:spMk id="16" creationId="{C9002B31-A065-494A-B889-DFEFD7D890D3}"/>
          </ac:spMkLst>
        </pc:spChg>
        <pc:spChg chg="add mod">
          <ac:chgData name="Stjepan Barisic" userId="b57c53a5-f62c-4901-bb0a-939bebd26e81" providerId="ADAL" clId="{84E0925F-689B-4273-94E2-25B92B906610}" dt="2026-01-19T00:09:07.777" v="8980" actId="1076"/>
          <ac:spMkLst>
            <pc:docMk/>
            <pc:sldMk cId="817372286" sldId="277"/>
            <ac:spMk id="17" creationId="{2FC97EBF-B8EE-384A-9762-BC7920477865}"/>
          </ac:spMkLst>
        </pc:spChg>
        <pc:spChg chg="add mod">
          <ac:chgData name="Stjepan Barisic" userId="b57c53a5-f62c-4901-bb0a-939bebd26e81" providerId="ADAL" clId="{84E0925F-689B-4273-94E2-25B92B906610}" dt="2026-01-19T00:09:15.813" v="8982" actId="1076"/>
          <ac:spMkLst>
            <pc:docMk/>
            <pc:sldMk cId="817372286" sldId="277"/>
            <ac:spMk id="21" creationId="{4DA85D06-0B82-F07F-DA2D-D4DF564AA158}"/>
          </ac:spMkLst>
        </pc:spChg>
        <pc:spChg chg="add mod">
          <ac:chgData name="Stjepan Barisic" userId="b57c53a5-f62c-4901-bb0a-939bebd26e81" providerId="ADAL" clId="{84E0925F-689B-4273-94E2-25B92B906610}" dt="2026-01-19T00:09:34.916" v="9003" actId="1076"/>
          <ac:spMkLst>
            <pc:docMk/>
            <pc:sldMk cId="817372286" sldId="277"/>
            <ac:spMk id="22" creationId="{9705E4B3-33D5-D47E-3497-2030F4CECE87}"/>
          </ac:spMkLst>
        </pc:spChg>
        <pc:spChg chg="add mod">
          <ac:chgData name="Stjepan Barisic" userId="b57c53a5-f62c-4901-bb0a-939bebd26e81" providerId="ADAL" clId="{84E0925F-689B-4273-94E2-25B92B906610}" dt="2026-01-19T00:10:22.457" v="9029" actId="1076"/>
          <ac:spMkLst>
            <pc:docMk/>
            <pc:sldMk cId="817372286" sldId="277"/>
            <ac:spMk id="24" creationId="{6ED8E372-01C4-13C7-8ACC-78A98D6174A0}"/>
          </ac:spMkLst>
        </pc:spChg>
        <pc:grpChg chg="add">
          <ac:chgData name="Stjepan Barisic" userId="b57c53a5-f62c-4901-bb0a-939bebd26e81" providerId="ADAL" clId="{84E0925F-689B-4273-94E2-25B92B906610}" dt="2026-01-19T00:03:51.583" v="8869" actId="26606"/>
          <ac:grpSpMkLst>
            <pc:docMk/>
            <pc:sldMk cId="817372286" sldId="277"/>
            <ac:grpSpMk id="18" creationId="{CB018903-3549-4A3B-A9DF-B26757CAA9C6}"/>
          </ac:grpSpMkLst>
        </pc:grpChg>
        <pc:picChg chg="add mod ord">
          <ac:chgData name="Stjepan Barisic" userId="b57c53a5-f62c-4901-bb0a-939bebd26e81" providerId="ADAL" clId="{84E0925F-689B-4273-94E2-25B92B906610}" dt="2026-01-19T00:06:38.957" v="8918" actId="1076"/>
          <ac:picMkLst>
            <pc:docMk/>
            <pc:sldMk cId="817372286" sldId="277"/>
            <ac:picMk id="5" creationId="{D2BE0AB1-9C95-882C-7CE3-4D1CBD4ECD46}"/>
          </ac:picMkLst>
        </pc:picChg>
        <pc:picChg chg="add mod">
          <ac:chgData name="Stjepan Barisic" userId="b57c53a5-f62c-4901-bb0a-939bebd26e81" providerId="ADAL" clId="{84E0925F-689B-4273-94E2-25B92B906610}" dt="2026-01-19T00:06:46.492" v="8920" actId="1076"/>
          <ac:picMkLst>
            <pc:docMk/>
            <pc:sldMk cId="817372286" sldId="277"/>
            <ac:picMk id="7" creationId="{DA6D08E3-BE58-41A0-0AFD-256DC9A96D78}"/>
          </ac:picMkLst>
        </pc:picChg>
        <pc:picChg chg="add mod ord">
          <ac:chgData name="Stjepan Barisic" userId="b57c53a5-f62c-4901-bb0a-939bebd26e81" providerId="ADAL" clId="{84E0925F-689B-4273-94E2-25B92B906610}" dt="2026-01-19T00:06:54.620" v="8925" actId="1076"/>
          <ac:picMkLst>
            <pc:docMk/>
            <pc:sldMk cId="817372286" sldId="277"/>
            <ac:picMk id="9" creationId="{85547E7F-7EB3-3E7F-1C01-89A49643549A}"/>
          </ac:picMkLst>
        </pc:picChg>
        <pc:picChg chg="add mod">
          <ac:chgData name="Stjepan Barisic" userId="b57c53a5-f62c-4901-bb0a-939bebd26e81" providerId="ADAL" clId="{84E0925F-689B-4273-94E2-25B92B906610}" dt="2026-01-19T00:07:00.370" v="8928" actId="1076"/>
          <ac:picMkLst>
            <pc:docMk/>
            <pc:sldMk cId="817372286" sldId="277"/>
            <ac:picMk id="11" creationId="{6408F14E-D8F0-AC75-4A3D-0EA9C0991E64}"/>
          </ac:picMkLst>
        </pc:picChg>
      </pc:sldChg>
      <pc:sldChg chg="addSp delSp modSp new mod setBg">
        <pc:chgData name="Stjepan Barisic" userId="b57c53a5-f62c-4901-bb0a-939bebd26e81" providerId="ADAL" clId="{84E0925F-689B-4273-94E2-25B92B906610}" dt="2026-01-19T00:19:02.115" v="9114"/>
        <pc:sldMkLst>
          <pc:docMk/>
          <pc:sldMk cId="1842342138" sldId="278"/>
        </pc:sldMkLst>
        <pc:spChg chg="mod">
          <ac:chgData name="Stjepan Barisic" userId="b57c53a5-f62c-4901-bb0a-939bebd26e81" providerId="ADAL" clId="{84E0925F-689B-4273-94E2-25B92B906610}" dt="2026-01-19T00:17:27.461" v="9109" actId="122"/>
          <ac:spMkLst>
            <pc:docMk/>
            <pc:sldMk cId="1842342138" sldId="278"/>
            <ac:spMk id="2" creationId="{CC69310C-281C-20C3-1DBD-8437261A1C20}"/>
          </ac:spMkLst>
        </pc:spChg>
        <pc:spChg chg="add mod">
          <ac:chgData name="Stjepan Barisic" userId="b57c53a5-f62c-4901-bb0a-939bebd26e81" providerId="ADAL" clId="{84E0925F-689B-4273-94E2-25B92B906610}" dt="2026-01-19T00:15:37.136" v="9105" actId="1076"/>
          <ac:spMkLst>
            <pc:docMk/>
            <pc:sldMk cId="1842342138" sldId="278"/>
            <ac:spMk id="8" creationId="{BA113645-0956-09B8-BFC6-2AD65D11D84F}"/>
          </ac:spMkLst>
        </pc:spChg>
        <pc:spChg chg="add mod">
          <ac:chgData name="Stjepan Barisic" userId="b57c53a5-f62c-4901-bb0a-939bebd26e81" providerId="ADAL" clId="{84E0925F-689B-4273-94E2-25B92B906610}" dt="2026-01-19T00:15:12.651" v="9103" actId="20577"/>
          <ac:spMkLst>
            <pc:docMk/>
            <pc:sldMk cId="1842342138" sldId="278"/>
            <ac:spMk id="9" creationId="{04D9D3CF-D4F2-447F-5CD4-64956C47B6CF}"/>
          </ac:spMkLst>
        </pc:spChg>
        <pc:spChg chg="add">
          <ac:chgData name="Stjepan Barisic" userId="b57c53a5-f62c-4901-bb0a-939bebd26e81" providerId="ADAL" clId="{84E0925F-689B-4273-94E2-25B92B906610}" dt="2026-01-19T00:14:25.144" v="9064" actId="26606"/>
          <ac:spMkLst>
            <pc:docMk/>
            <pc:sldMk cId="1842342138" sldId="278"/>
            <ac:spMk id="12" creationId="{88263A24-0C1F-4677-B43C-4AE14E276B27}"/>
          </ac:spMkLst>
        </pc:spChg>
        <pc:spChg chg="add">
          <ac:chgData name="Stjepan Barisic" userId="b57c53a5-f62c-4901-bb0a-939bebd26e81" providerId="ADAL" clId="{84E0925F-689B-4273-94E2-25B92B906610}" dt="2026-01-19T00:14:25.144" v="9064" actId="26606"/>
          <ac:spMkLst>
            <pc:docMk/>
            <pc:sldMk cId="1842342138" sldId="278"/>
            <ac:spMk id="30" creationId="{0ADDB668-2CA4-4D2B-9C34-3487CA330BA8}"/>
          </ac:spMkLst>
        </pc:spChg>
        <pc:spChg chg="add">
          <ac:chgData name="Stjepan Barisic" userId="b57c53a5-f62c-4901-bb0a-939bebd26e81" providerId="ADAL" clId="{84E0925F-689B-4273-94E2-25B92B906610}" dt="2026-01-19T00:14:25.144" v="9064" actId="26606"/>
          <ac:spMkLst>
            <pc:docMk/>
            <pc:sldMk cId="1842342138" sldId="278"/>
            <ac:spMk id="31" creationId="{2568BC19-F052-4108-93E1-6A3D1DEC072F}"/>
          </ac:spMkLst>
        </pc:spChg>
        <pc:spChg chg="add">
          <ac:chgData name="Stjepan Barisic" userId="b57c53a5-f62c-4901-bb0a-939bebd26e81" providerId="ADAL" clId="{84E0925F-689B-4273-94E2-25B92B906610}" dt="2026-01-19T00:14:25.144" v="9064" actId="26606"/>
          <ac:spMkLst>
            <pc:docMk/>
            <pc:sldMk cId="1842342138" sldId="278"/>
            <ac:spMk id="32" creationId="{D5FD337D-4D6B-4C8B-B6F5-121097E09881}"/>
          </ac:spMkLst>
        </pc:spChg>
        <pc:picChg chg="add mod">
          <ac:chgData name="Stjepan Barisic" userId="b57c53a5-f62c-4901-bb0a-939bebd26e81" providerId="ADAL" clId="{84E0925F-689B-4273-94E2-25B92B906610}" dt="2026-01-19T00:16:32.869" v="9106" actId="1440"/>
          <ac:picMkLst>
            <pc:docMk/>
            <pc:sldMk cId="1842342138" sldId="278"/>
            <ac:picMk id="5" creationId="{886B7E53-DC41-FCC8-C068-6FBA76F87E0D}"/>
          </ac:picMkLst>
        </pc:picChg>
        <pc:picChg chg="add mod">
          <ac:chgData name="Stjepan Barisic" userId="b57c53a5-f62c-4901-bb0a-939bebd26e81" providerId="ADAL" clId="{84E0925F-689B-4273-94E2-25B92B906610}" dt="2026-01-19T00:16:40.071" v="9107" actId="1440"/>
          <ac:picMkLst>
            <pc:docMk/>
            <pc:sldMk cId="1842342138" sldId="278"/>
            <ac:picMk id="7" creationId="{CBBDFC75-E6FE-D4C8-8D11-6E2912EF0E5F}"/>
          </ac:picMkLst>
        </pc:picChg>
      </pc:sldChg>
      <pc:sldChg chg="addSp delSp modSp new mod setBg">
        <pc:chgData name="Stjepan Barisic" userId="b57c53a5-f62c-4901-bb0a-939bebd26e81" providerId="ADAL" clId="{84E0925F-689B-4273-94E2-25B92B906610}" dt="2026-01-19T00:26:29.951" v="9253" actId="1076"/>
        <pc:sldMkLst>
          <pc:docMk/>
          <pc:sldMk cId="3952825089" sldId="279"/>
        </pc:sldMkLst>
        <pc:spChg chg="mod">
          <ac:chgData name="Stjepan Barisic" userId="b57c53a5-f62c-4901-bb0a-939bebd26e81" providerId="ADAL" clId="{84E0925F-689B-4273-94E2-25B92B906610}" dt="2026-01-19T00:26:29.951" v="9253" actId="1076"/>
          <ac:spMkLst>
            <pc:docMk/>
            <pc:sldMk cId="3952825089" sldId="279"/>
            <ac:spMk id="2" creationId="{514BDA3A-C612-6A47-AD8C-05290E57B0B7}"/>
          </ac:spMkLst>
        </pc:spChg>
        <pc:spChg chg="add mod">
          <ac:chgData name="Stjepan Barisic" userId="b57c53a5-f62c-4901-bb0a-939bebd26e81" providerId="ADAL" clId="{84E0925F-689B-4273-94E2-25B92B906610}" dt="2026-01-19T00:23:38.540" v="9205" actId="20577"/>
          <ac:spMkLst>
            <pc:docMk/>
            <pc:sldMk cId="3952825089" sldId="279"/>
            <ac:spMk id="12" creationId="{E3634ABA-30BF-F32E-7D30-6F134CBC8B57}"/>
          </ac:spMkLst>
        </pc:spChg>
        <pc:spChg chg="add mod">
          <ac:chgData name="Stjepan Barisic" userId="b57c53a5-f62c-4901-bb0a-939bebd26e81" providerId="ADAL" clId="{84E0925F-689B-4273-94E2-25B92B906610}" dt="2026-01-19T00:24:32.019" v="9239" actId="20577"/>
          <ac:spMkLst>
            <pc:docMk/>
            <pc:sldMk cId="3952825089" sldId="279"/>
            <ac:spMk id="13" creationId="{F6B0904E-CAB4-137A-397F-D1AF01D79239}"/>
          </ac:spMkLst>
        </pc:spChg>
        <pc:spChg chg="add">
          <ac:chgData name="Stjepan Barisic" userId="b57c53a5-f62c-4901-bb0a-939bebd26e81" providerId="ADAL" clId="{84E0925F-689B-4273-94E2-25B92B906610}" dt="2026-01-19T00:22:58.071" v="9167" actId="26606"/>
          <ac:spMkLst>
            <pc:docMk/>
            <pc:sldMk cId="3952825089" sldId="279"/>
            <ac:spMk id="15" creationId="{4EA47DAD-9B69-6DD7-08C9-14ADC4479598}"/>
          </ac:spMkLst>
        </pc:spChg>
        <pc:spChg chg="add">
          <ac:chgData name="Stjepan Barisic" userId="b57c53a5-f62c-4901-bb0a-939bebd26e81" providerId="ADAL" clId="{84E0925F-689B-4273-94E2-25B92B906610}" dt="2026-01-19T00:22:58.071" v="9167" actId="26606"/>
          <ac:spMkLst>
            <pc:docMk/>
            <pc:sldMk cId="3952825089" sldId="279"/>
            <ac:spMk id="18" creationId="{21AC6A30-4F22-4C0F-B278-19C5B8A80C55}"/>
          </ac:spMkLst>
        </pc:spChg>
        <pc:spChg chg="add">
          <ac:chgData name="Stjepan Barisic" userId="b57c53a5-f62c-4901-bb0a-939bebd26e81" providerId="ADAL" clId="{84E0925F-689B-4273-94E2-25B92B906610}" dt="2026-01-19T00:22:58.071" v="9167" actId="26606"/>
          <ac:spMkLst>
            <pc:docMk/>
            <pc:sldMk cId="3952825089" sldId="279"/>
            <ac:spMk id="20" creationId="{BB4335AD-65B1-44E4-90AF-264024FE4BD2}"/>
          </ac:spMkLst>
        </pc:spChg>
        <pc:picChg chg="add mod ord">
          <ac:chgData name="Stjepan Barisic" userId="b57c53a5-f62c-4901-bb0a-939bebd26e81" providerId="ADAL" clId="{84E0925F-689B-4273-94E2-25B92B906610}" dt="2026-01-19T00:23:59.268" v="9210" actId="1076"/>
          <ac:picMkLst>
            <pc:docMk/>
            <pc:sldMk cId="3952825089" sldId="279"/>
            <ac:picMk id="9" creationId="{F5458BBE-2275-974B-5B48-DA2A03A42A7B}"/>
          </ac:picMkLst>
        </pc:picChg>
        <pc:picChg chg="add mod">
          <ac:chgData name="Stjepan Barisic" userId="b57c53a5-f62c-4901-bb0a-939bebd26e81" providerId="ADAL" clId="{84E0925F-689B-4273-94E2-25B92B906610}" dt="2026-01-19T00:22:58.071" v="9167" actId="26606"/>
          <ac:picMkLst>
            <pc:docMk/>
            <pc:sldMk cId="3952825089" sldId="279"/>
            <ac:picMk id="11" creationId="{311FFDAB-F18D-6320-4DCC-4E08804D5529}"/>
          </ac:picMkLst>
        </pc:picChg>
      </pc:sldChg>
      <pc:sldChg chg="addSp delSp modSp new mod setBg">
        <pc:chgData name="Stjepan Barisic" userId="b57c53a5-f62c-4901-bb0a-939bebd26e81" providerId="ADAL" clId="{84E0925F-689B-4273-94E2-25B92B906610}" dt="2026-01-19T00:29:52.587" v="9331"/>
        <pc:sldMkLst>
          <pc:docMk/>
          <pc:sldMk cId="1998766125" sldId="280"/>
        </pc:sldMkLst>
        <pc:spChg chg="mod">
          <ac:chgData name="Stjepan Barisic" userId="b57c53a5-f62c-4901-bb0a-939bebd26e81" providerId="ADAL" clId="{84E0925F-689B-4273-94E2-25B92B906610}" dt="2026-01-19T00:26:51.153" v="9281" actId="20577"/>
          <ac:spMkLst>
            <pc:docMk/>
            <pc:sldMk cId="1998766125" sldId="280"/>
            <ac:spMk id="2" creationId="{D2A0C3ED-0282-AE9D-8B74-D0B15E6FDAF0}"/>
          </ac:spMkLst>
        </pc:spChg>
        <pc:spChg chg="add mod">
          <ac:chgData name="Stjepan Barisic" userId="b57c53a5-f62c-4901-bb0a-939bebd26e81" providerId="ADAL" clId="{84E0925F-689B-4273-94E2-25B92B906610}" dt="2026-01-19T00:28:19.895" v="9304" actId="1076"/>
          <ac:spMkLst>
            <pc:docMk/>
            <pc:sldMk cId="1998766125" sldId="280"/>
            <ac:spMk id="6" creationId="{503EF7E3-6DF2-2FAE-620F-7DE5DA638E39}"/>
          </ac:spMkLst>
        </pc:spChg>
        <pc:spChg chg="add mod">
          <ac:chgData name="Stjepan Barisic" userId="b57c53a5-f62c-4901-bb0a-939bebd26e81" providerId="ADAL" clId="{84E0925F-689B-4273-94E2-25B92B906610}" dt="2026-01-19T00:29:39.244" v="9328" actId="207"/>
          <ac:spMkLst>
            <pc:docMk/>
            <pc:sldMk cId="1998766125" sldId="280"/>
            <ac:spMk id="9" creationId="{24C6E3C4-A9CD-E4FE-E964-06E84C130FF2}"/>
          </ac:spMkLst>
        </pc:spChg>
        <pc:picChg chg="add mod">
          <ac:chgData name="Stjepan Barisic" userId="b57c53a5-f62c-4901-bb0a-939bebd26e81" providerId="ADAL" clId="{84E0925F-689B-4273-94E2-25B92B906610}" dt="2026-01-19T00:27:57.024" v="9284" actId="1076"/>
          <ac:picMkLst>
            <pc:docMk/>
            <pc:sldMk cId="1998766125" sldId="280"/>
            <ac:picMk id="5" creationId="{CEDC7B78-EFAF-6848-31F9-4160AEAF01D6}"/>
          </ac:picMkLst>
        </pc:picChg>
        <pc:picChg chg="add mod">
          <ac:chgData name="Stjepan Barisic" userId="b57c53a5-f62c-4901-bb0a-939bebd26e81" providerId="ADAL" clId="{84E0925F-689B-4273-94E2-25B92B906610}" dt="2026-01-19T00:29:01.783" v="9310" actId="1076"/>
          <ac:picMkLst>
            <pc:docMk/>
            <pc:sldMk cId="1998766125" sldId="280"/>
            <ac:picMk id="8" creationId="{4A2EA2E6-8503-DB03-71AE-BCD3BD77086D}"/>
          </ac:picMkLst>
        </pc:picChg>
      </pc:sldChg>
      <pc:sldChg chg="addSp delSp modSp new mod setBg setClrOvrMap">
        <pc:chgData name="Stjepan Barisic" userId="b57c53a5-f62c-4901-bb0a-939bebd26e81" providerId="ADAL" clId="{84E0925F-689B-4273-94E2-25B92B906610}" dt="2026-01-22T21:13:56.012" v="12468" actId="20577"/>
        <pc:sldMkLst>
          <pc:docMk/>
          <pc:sldMk cId="2726730378" sldId="281"/>
        </pc:sldMkLst>
        <pc:spChg chg="mod ord">
          <ac:chgData name="Stjepan Barisic" userId="b57c53a5-f62c-4901-bb0a-939bebd26e81" providerId="ADAL" clId="{84E0925F-689B-4273-94E2-25B92B906610}" dt="2026-01-19T01:05:28.952" v="9646" actId="2711"/>
          <ac:spMkLst>
            <pc:docMk/>
            <pc:sldMk cId="2726730378" sldId="281"/>
            <ac:spMk id="2" creationId="{CB8889FD-5547-5807-5A65-B4F3B80BDDF1}"/>
          </ac:spMkLst>
        </pc:spChg>
        <pc:spChg chg="add mod">
          <ac:chgData name="Stjepan Barisic" userId="b57c53a5-f62c-4901-bb0a-939bebd26e81" providerId="ADAL" clId="{84E0925F-689B-4273-94E2-25B92B906610}" dt="2026-01-19T01:08:09.349" v="9745" actId="113"/>
          <ac:spMkLst>
            <pc:docMk/>
            <pc:sldMk cId="2726730378" sldId="281"/>
            <ac:spMk id="16" creationId="{52EDFFE4-3A40-766E-F763-C396F90F5329}"/>
          </ac:spMkLst>
        </pc:spChg>
        <pc:spChg chg="add mod">
          <ac:chgData name="Stjepan Barisic" userId="b57c53a5-f62c-4901-bb0a-939bebd26e81" providerId="ADAL" clId="{84E0925F-689B-4273-94E2-25B92B906610}" dt="2026-01-19T01:08:17.920" v="9746" actId="113"/>
          <ac:spMkLst>
            <pc:docMk/>
            <pc:sldMk cId="2726730378" sldId="281"/>
            <ac:spMk id="17" creationId="{B71DAEB8-F77E-0BE7-3742-564B51EDA6C2}"/>
          </ac:spMkLst>
        </pc:spChg>
        <pc:spChg chg="add mod">
          <ac:chgData name="Stjepan Barisic" userId="b57c53a5-f62c-4901-bb0a-939bebd26e81" providerId="ADAL" clId="{84E0925F-689B-4273-94E2-25B92B906610}" dt="2026-01-19T01:08:30.573" v="9747" actId="113"/>
          <ac:spMkLst>
            <pc:docMk/>
            <pc:sldMk cId="2726730378" sldId="281"/>
            <ac:spMk id="18" creationId="{BC6C42CB-9CE4-ED1B-3EC6-A31A336ACBFD}"/>
          </ac:spMkLst>
        </pc:spChg>
        <pc:spChg chg="add mod">
          <ac:chgData name="Stjepan Barisic" userId="b57c53a5-f62c-4901-bb0a-939bebd26e81" providerId="ADAL" clId="{84E0925F-689B-4273-94E2-25B92B906610}" dt="2026-01-22T21:13:56.012" v="12468" actId="20577"/>
          <ac:spMkLst>
            <pc:docMk/>
            <pc:sldMk cId="2726730378" sldId="281"/>
            <ac:spMk id="20" creationId="{91BBE2D3-D029-ED0B-FDA9-5E97A963AC13}"/>
          </ac:spMkLst>
        </pc:spChg>
        <pc:spChg chg="add mod">
          <ac:chgData name="Stjepan Barisic" userId="b57c53a5-f62c-4901-bb0a-939bebd26e81" providerId="ADAL" clId="{84E0925F-689B-4273-94E2-25B92B906610}" dt="2026-01-19T01:09:10.258" v="9775" actId="1076"/>
          <ac:spMkLst>
            <pc:docMk/>
            <pc:sldMk cId="2726730378" sldId="281"/>
            <ac:spMk id="21" creationId="{37EEECBE-9B51-0B5B-23DA-F7D7839458A5}"/>
          </ac:spMkLst>
        </pc:spChg>
        <pc:spChg chg="add mod">
          <ac:chgData name="Stjepan Barisic" userId="b57c53a5-f62c-4901-bb0a-939bebd26e81" providerId="ADAL" clId="{84E0925F-689B-4273-94E2-25B92B906610}" dt="2026-01-19T01:09:34.780" v="9791" actId="1076"/>
          <ac:spMkLst>
            <pc:docMk/>
            <pc:sldMk cId="2726730378" sldId="281"/>
            <ac:spMk id="23" creationId="{5EF62F5D-2239-E313-74F2-D6A8E68BA5E1}"/>
          </ac:spMkLst>
        </pc:spChg>
        <pc:picChg chg="add mod ord">
          <ac:chgData name="Stjepan Barisic" userId="b57c53a5-f62c-4901-bb0a-939bebd26e81" providerId="ADAL" clId="{84E0925F-689B-4273-94E2-25B92B906610}" dt="2026-01-19T01:04:27.270" v="9640" actId="26606"/>
          <ac:picMkLst>
            <pc:docMk/>
            <pc:sldMk cId="2726730378" sldId="281"/>
            <ac:picMk id="5" creationId="{81934122-0B67-EB05-B19F-93F7747F49E9}"/>
          </ac:picMkLst>
        </pc:picChg>
        <pc:picChg chg="add mod ord">
          <ac:chgData name="Stjepan Barisic" userId="b57c53a5-f62c-4901-bb0a-939bebd26e81" providerId="ADAL" clId="{84E0925F-689B-4273-94E2-25B92B906610}" dt="2026-01-19T01:04:27.270" v="9640" actId="26606"/>
          <ac:picMkLst>
            <pc:docMk/>
            <pc:sldMk cId="2726730378" sldId="281"/>
            <ac:picMk id="7" creationId="{35A50D83-0065-5D1B-5821-B6564ED6B62A}"/>
          </ac:picMkLst>
        </pc:picChg>
        <pc:picChg chg="add mod ord">
          <ac:chgData name="Stjepan Barisic" userId="b57c53a5-f62c-4901-bb0a-939bebd26e81" providerId="ADAL" clId="{84E0925F-689B-4273-94E2-25B92B906610}" dt="2026-01-19T01:04:27.270" v="9640" actId="26606"/>
          <ac:picMkLst>
            <pc:docMk/>
            <pc:sldMk cId="2726730378" sldId="281"/>
            <ac:picMk id="9" creationId="{72035761-68F7-59B4-5B5E-2F22F48EF7FC}"/>
          </ac:picMkLst>
        </pc:picChg>
        <pc:picChg chg="add mod ord">
          <ac:chgData name="Stjepan Barisic" userId="b57c53a5-f62c-4901-bb0a-939bebd26e81" providerId="ADAL" clId="{84E0925F-689B-4273-94E2-25B92B906610}" dt="2026-01-19T01:04:27.270" v="9640" actId="26606"/>
          <ac:picMkLst>
            <pc:docMk/>
            <pc:sldMk cId="2726730378" sldId="281"/>
            <ac:picMk id="11" creationId="{2655F980-0F8C-EE83-27D5-EBDD0E000141}"/>
          </ac:picMkLst>
        </pc:picChg>
        <pc:picChg chg="add mod ord">
          <ac:chgData name="Stjepan Barisic" userId="b57c53a5-f62c-4901-bb0a-939bebd26e81" providerId="ADAL" clId="{84E0925F-689B-4273-94E2-25B92B906610}" dt="2026-01-19T01:04:27.270" v="9640" actId="26606"/>
          <ac:picMkLst>
            <pc:docMk/>
            <pc:sldMk cId="2726730378" sldId="281"/>
            <ac:picMk id="13" creationId="{235B281F-52DD-254C-3B8D-136F2FE4A334}"/>
          </ac:picMkLst>
        </pc:picChg>
        <pc:picChg chg="add mod ord">
          <ac:chgData name="Stjepan Barisic" userId="b57c53a5-f62c-4901-bb0a-939bebd26e81" providerId="ADAL" clId="{84E0925F-689B-4273-94E2-25B92B906610}" dt="2026-01-19T01:04:27.270" v="9640" actId="26606"/>
          <ac:picMkLst>
            <pc:docMk/>
            <pc:sldMk cId="2726730378" sldId="281"/>
            <ac:picMk id="15" creationId="{22C4DF63-A052-EBD2-3119-D8AB06D7F3AC}"/>
          </ac:picMkLst>
        </pc:picChg>
      </pc:sldChg>
      <pc:sldChg chg="addSp delSp modSp new mod setBg">
        <pc:chgData name="Stjepan Barisic" userId="b57c53a5-f62c-4901-bb0a-939bebd26e81" providerId="ADAL" clId="{84E0925F-689B-4273-94E2-25B92B906610}" dt="2026-01-19T00:40:33.073" v="9550" actId="1076"/>
        <pc:sldMkLst>
          <pc:docMk/>
          <pc:sldMk cId="2648380985" sldId="282"/>
        </pc:sldMkLst>
        <pc:spChg chg="mod">
          <ac:chgData name="Stjepan Barisic" userId="b57c53a5-f62c-4901-bb0a-939bebd26e81" providerId="ADAL" clId="{84E0925F-689B-4273-94E2-25B92B906610}" dt="2026-01-19T00:34:29.367" v="9376" actId="404"/>
          <ac:spMkLst>
            <pc:docMk/>
            <pc:sldMk cId="2648380985" sldId="282"/>
            <ac:spMk id="2" creationId="{96EED175-58AD-9193-B87A-CD5DEACFE890}"/>
          </ac:spMkLst>
        </pc:spChg>
        <pc:spChg chg="add mod">
          <ac:chgData name="Stjepan Barisic" userId="b57c53a5-f62c-4901-bb0a-939bebd26e81" providerId="ADAL" clId="{84E0925F-689B-4273-94E2-25B92B906610}" dt="2026-01-19T00:40:33.073" v="9550" actId="1076"/>
          <ac:spMkLst>
            <pc:docMk/>
            <pc:sldMk cId="2648380985" sldId="282"/>
            <ac:spMk id="10" creationId="{3BE0FEBF-5EAF-5B39-31FB-D4525AD5EF31}"/>
          </ac:spMkLst>
        </pc:spChg>
        <pc:spChg chg="add mod">
          <ac:chgData name="Stjepan Barisic" userId="b57c53a5-f62c-4901-bb0a-939bebd26e81" providerId="ADAL" clId="{84E0925F-689B-4273-94E2-25B92B906610}" dt="2026-01-19T00:40:17.944" v="9547" actId="1076"/>
          <ac:spMkLst>
            <pc:docMk/>
            <pc:sldMk cId="2648380985" sldId="282"/>
            <ac:spMk id="11" creationId="{B6F70494-7502-CCA9-0792-A1F4A38B617B}"/>
          </ac:spMkLst>
        </pc:spChg>
        <pc:spChg chg="add">
          <ac:chgData name="Stjepan Barisic" userId="b57c53a5-f62c-4901-bb0a-939bebd26e81" providerId="ADAL" clId="{84E0925F-689B-4273-94E2-25B92B906610}" dt="2026-01-19T00:34:10.119" v="9371" actId="26606"/>
          <ac:spMkLst>
            <pc:docMk/>
            <pc:sldMk cId="2648380985" sldId="282"/>
            <ac:spMk id="25" creationId="{55C01129-3453-464D-A870-ED71C6E89D60}"/>
          </ac:spMkLst>
        </pc:spChg>
        <pc:spChg chg="add">
          <ac:chgData name="Stjepan Barisic" userId="b57c53a5-f62c-4901-bb0a-939bebd26e81" providerId="ADAL" clId="{84E0925F-689B-4273-94E2-25B92B906610}" dt="2026-01-19T00:34:10.119" v="9371" actId="26606"/>
          <ac:spMkLst>
            <pc:docMk/>
            <pc:sldMk cId="2648380985" sldId="282"/>
            <ac:spMk id="26" creationId="{9D2781A6-5C82-4764-B489-F9A599C0A7EB}"/>
          </ac:spMkLst>
        </pc:spChg>
        <pc:graphicFrameChg chg="add mod ord modGraphic">
          <ac:chgData name="Stjepan Barisic" userId="b57c53a5-f62c-4901-bb0a-939bebd26e81" providerId="ADAL" clId="{84E0925F-689B-4273-94E2-25B92B906610}" dt="2026-01-19T00:38:39.385" v="9505" actId="20577"/>
          <ac:graphicFrameMkLst>
            <pc:docMk/>
            <pc:sldMk cId="2648380985" sldId="282"/>
            <ac:graphicFrameMk id="9" creationId="{2B76A822-E077-D530-D5BB-974086A07910}"/>
          </ac:graphicFrameMkLst>
        </pc:graphicFrameChg>
        <pc:picChg chg="add mod ord">
          <ac:chgData name="Stjepan Barisic" userId="b57c53a5-f62c-4901-bb0a-939bebd26e81" providerId="ADAL" clId="{84E0925F-689B-4273-94E2-25B92B906610}" dt="2026-01-19T00:34:10.119" v="9371" actId="26606"/>
          <ac:picMkLst>
            <pc:docMk/>
            <pc:sldMk cId="2648380985" sldId="282"/>
            <ac:picMk id="6" creationId="{55EE669B-B05B-87B0-0ECC-2F0449F98109}"/>
          </ac:picMkLst>
        </pc:picChg>
        <pc:picChg chg="add mod ord">
          <ac:chgData name="Stjepan Barisic" userId="b57c53a5-f62c-4901-bb0a-939bebd26e81" providerId="ADAL" clId="{84E0925F-689B-4273-94E2-25B92B906610}" dt="2026-01-19T00:34:10.119" v="9371" actId="26606"/>
          <ac:picMkLst>
            <pc:docMk/>
            <pc:sldMk cId="2648380985" sldId="282"/>
            <ac:picMk id="8" creationId="{D4ADE6F1-3DEC-A6DE-D42F-A8659CF189CE}"/>
          </ac:picMkLst>
        </pc:picChg>
      </pc:sldChg>
      <pc:sldChg chg="addSp delSp modSp new mod setBg">
        <pc:chgData name="Stjepan Barisic" userId="b57c53a5-f62c-4901-bb0a-939bebd26e81" providerId="ADAL" clId="{84E0925F-689B-4273-94E2-25B92B906610}" dt="2026-01-22T21:30:49.930" v="12594" actId="1076"/>
        <pc:sldMkLst>
          <pc:docMk/>
          <pc:sldMk cId="1719099435" sldId="283"/>
        </pc:sldMkLst>
        <pc:spChg chg="mod ord">
          <ac:chgData name="Stjepan Barisic" userId="b57c53a5-f62c-4901-bb0a-939bebd26e81" providerId="ADAL" clId="{84E0925F-689B-4273-94E2-25B92B906610}" dt="2026-01-22T21:28:07.981" v="12496"/>
          <ac:spMkLst>
            <pc:docMk/>
            <pc:sldMk cId="1719099435" sldId="283"/>
            <ac:spMk id="2" creationId="{785943EB-FA48-1422-6961-A41259D65977}"/>
          </ac:spMkLst>
        </pc:spChg>
        <pc:spChg chg="add del mod">
          <ac:chgData name="Stjepan Barisic" userId="b57c53a5-f62c-4901-bb0a-939bebd26e81" providerId="ADAL" clId="{84E0925F-689B-4273-94E2-25B92B906610}" dt="2026-01-22T21:30:49.930" v="12594" actId="1076"/>
          <ac:spMkLst>
            <pc:docMk/>
            <pc:sldMk cId="1719099435" sldId="283"/>
            <ac:spMk id="6" creationId="{F1CBE0DA-2AFE-1566-A8A9-B8BCDE54F8BC}"/>
          </ac:spMkLst>
        </pc:spChg>
        <pc:spChg chg="add mod">
          <ac:chgData name="Stjepan Barisic" userId="b57c53a5-f62c-4901-bb0a-939bebd26e81" providerId="ADAL" clId="{84E0925F-689B-4273-94E2-25B92B906610}" dt="2026-01-22T21:30:25.177" v="12588" actId="207"/>
          <ac:spMkLst>
            <pc:docMk/>
            <pc:sldMk cId="1719099435" sldId="283"/>
            <ac:spMk id="10" creationId="{E981B80E-6F57-78C9-9CCC-3B2189089905}"/>
          </ac:spMkLst>
        </pc:spChg>
        <pc:spChg chg="add mod">
          <ac:chgData name="Stjepan Barisic" userId="b57c53a5-f62c-4901-bb0a-939bebd26e81" providerId="ADAL" clId="{84E0925F-689B-4273-94E2-25B92B906610}" dt="2026-01-22T21:30:42.258" v="12592" actId="1076"/>
          <ac:spMkLst>
            <pc:docMk/>
            <pc:sldMk cId="1719099435" sldId="283"/>
            <ac:spMk id="11" creationId="{67710D21-1D44-57F4-D613-3BFDCEEF2E45}"/>
          </ac:spMkLst>
        </pc:spChg>
        <pc:spChg chg="add">
          <ac:chgData name="Stjepan Barisic" userId="b57c53a5-f62c-4901-bb0a-939bebd26e81" providerId="ADAL" clId="{84E0925F-689B-4273-94E2-25B92B906610}" dt="2026-01-22T21:27:51.637" v="12495" actId="26606"/>
          <ac:spMkLst>
            <pc:docMk/>
            <pc:sldMk cId="1719099435" sldId="283"/>
            <ac:spMk id="29" creationId="{41BBC4E2-77AE-4A70-8F4E-420E9E2ADAA6}"/>
          </ac:spMkLst>
        </pc:spChg>
        <pc:spChg chg="add">
          <ac:chgData name="Stjepan Barisic" userId="b57c53a5-f62c-4901-bb0a-939bebd26e81" providerId="ADAL" clId="{84E0925F-689B-4273-94E2-25B92B906610}" dt="2026-01-22T21:27:51.637" v="12495" actId="26606"/>
          <ac:spMkLst>
            <pc:docMk/>
            <pc:sldMk cId="1719099435" sldId="283"/>
            <ac:spMk id="31" creationId="{609CB703-C563-4F1F-BF28-83C06E978C4F}"/>
          </ac:spMkLst>
        </pc:spChg>
        <pc:spChg chg="add">
          <ac:chgData name="Stjepan Barisic" userId="b57c53a5-f62c-4901-bb0a-939bebd26e81" providerId="ADAL" clId="{84E0925F-689B-4273-94E2-25B92B906610}" dt="2026-01-22T21:27:51.637" v="12495" actId="26606"/>
          <ac:spMkLst>
            <pc:docMk/>
            <pc:sldMk cId="1719099435" sldId="283"/>
            <ac:spMk id="33" creationId="{5DFC1D2F-D2C1-4B4C-A109-43567B85E662}"/>
          </ac:spMkLst>
        </pc:spChg>
        <pc:spChg chg="add">
          <ac:chgData name="Stjepan Barisic" userId="b57c53a5-f62c-4901-bb0a-939bebd26e81" providerId="ADAL" clId="{84E0925F-689B-4273-94E2-25B92B906610}" dt="2026-01-22T21:27:51.637" v="12495" actId="26606"/>
          <ac:spMkLst>
            <pc:docMk/>
            <pc:sldMk cId="1719099435" sldId="283"/>
            <ac:spMk id="35" creationId="{FDE74ABC-C18D-4D27-A77F-43594963B899}"/>
          </ac:spMkLst>
        </pc:spChg>
        <pc:spChg chg="add">
          <ac:chgData name="Stjepan Barisic" userId="b57c53a5-f62c-4901-bb0a-939bebd26e81" providerId="ADAL" clId="{84E0925F-689B-4273-94E2-25B92B906610}" dt="2026-01-22T21:27:51.637" v="12495" actId="26606"/>
          <ac:spMkLst>
            <pc:docMk/>
            <pc:sldMk cId="1719099435" sldId="283"/>
            <ac:spMk id="39" creationId="{1CF7DF92-B01A-4340-9465-5B2DC96507A4}"/>
          </ac:spMkLst>
        </pc:spChg>
        <pc:picChg chg="add mod">
          <ac:chgData name="Stjepan Barisic" userId="b57c53a5-f62c-4901-bb0a-939bebd26e81" providerId="ADAL" clId="{84E0925F-689B-4273-94E2-25B92B906610}" dt="2026-01-22T21:27:08.721" v="12469" actId="931"/>
          <ac:picMkLst>
            <pc:docMk/>
            <pc:sldMk cId="1719099435" sldId="283"/>
            <ac:picMk id="4" creationId="{5877DD8C-C2EF-FDA6-D6BF-0F9204BF129B}"/>
          </ac:picMkLst>
        </pc:picChg>
        <pc:picChg chg="add mod ord">
          <ac:chgData name="Stjepan Barisic" userId="b57c53a5-f62c-4901-bb0a-939bebd26e81" providerId="ADAL" clId="{84E0925F-689B-4273-94E2-25B92B906610}" dt="2026-01-19T01:16:00.488" v="9854" actId="1076"/>
          <ac:picMkLst>
            <pc:docMk/>
            <pc:sldMk cId="1719099435" sldId="283"/>
            <ac:picMk id="5" creationId="{9B8F0945-7B46-A01E-A761-2CCD578FB00E}"/>
          </ac:picMkLst>
        </pc:picChg>
        <pc:picChg chg="add mod">
          <ac:chgData name="Stjepan Barisic" userId="b57c53a5-f62c-4901-bb0a-939bebd26e81" providerId="ADAL" clId="{84E0925F-689B-4273-94E2-25B92B906610}" dt="2026-01-19T01:14:27.087" v="9810" actId="26606"/>
          <ac:picMkLst>
            <pc:docMk/>
            <pc:sldMk cId="1719099435" sldId="283"/>
            <ac:picMk id="7" creationId="{1B3ED835-0A08-1C46-7830-2CE9DE0C0B82}"/>
          </ac:picMkLst>
        </pc:picChg>
      </pc:sldChg>
      <pc:sldChg chg="addSp delSp modSp new mod setBg">
        <pc:chgData name="Stjepan Barisic" userId="b57c53a5-f62c-4901-bb0a-939bebd26e81" providerId="ADAL" clId="{84E0925F-689B-4273-94E2-25B92B906610}" dt="2026-01-19T01:23:10.235" v="10116" actId="113"/>
        <pc:sldMkLst>
          <pc:docMk/>
          <pc:sldMk cId="1364753436" sldId="284"/>
        </pc:sldMkLst>
        <pc:spChg chg="mod ord">
          <ac:chgData name="Stjepan Barisic" userId="b57c53a5-f62c-4901-bb0a-939bebd26e81" providerId="ADAL" clId="{84E0925F-689B-4273-94E2-25B92B906610}" dt="2026-01-19T01:18:20.601" v="9898" actId="2711"/>
          <ac:spMkLst>
            <pc:docMk/>
            <pc:sldMk cId="1364753436" sldId="284"/>
            <ac:spMk id="2" creationId="{6A82B508-BAFB-7A2D-E7B8-A4E895740EFB}"/>
          </ac:spMkLst>
        </pc:spChg>
        <pc:spChg chg="add mod">
          <ac:chgData name="Stjepan Barisic" userId="b57c53a5-f62c-4901-bb0a-939bebd26e81" providerId="ADAL" clId="{84E0925F-689B-4273-94E2-25B92B906610}" dt="2026-01-19T01:23:10.235" v="10116" actId="113"/>
          <ac:spMkLst>
            <pc:docMk/>
            <pc:sldMk cId="1364753436" sldId="284"/>
            <ac:spMk id="9" creationId="{324B1279-4DD3-7660-19D5-E3AB9AC0A48F}"/>
          </ac:spMkLst>
        </pc:spChg>
        <pc:spChg chg="add">
          <ac:chgData name="Stjepan Barisic" userId="b57c53a5-f62c-4901-bb0a-939bebd26e81" providerId="ADAL" clId="{84E0925F-689B-4273-94E2-25B92B906610}" dt="2026-01-19T01:18:01.708" v="9893" actId="26606"/>
          <ac:spMkLst>
            <pc:docMk/>
            <pc:sldMk cId="1364753436" sldId="284"/>
            <ac:spMk id="12" creationId="{0D7B6173-1D58-48E2-83CF-37350F315F75}"/>
          </ac:spMkLst>
        </pc:spChg>
        <pc:spChg chg="add">
          <ac:chgData name="Stjepan Barisic" userId="b57c53a5-f62c-4901-bb0a-939bebd26e81" providerId="ADAL" clId="{84E0925F-689B-4273-94E2-25B92B906610}" dt="2026-01-19T01:18:01.708" v="9893" actId="26606"/>
          <ac:spMkLst>
            <pc:docMk/>
            <pc:sldMk cId="1364753436" sldId="284"/>
            <ac:spMk id="14" creationId="{2F36CA75-CFBF-4844-B719-8FE9EBADA9AF}"/>
          </ac:spMkLst>
        </pc:spChg>
        <pc:spChg chg="add">
          <ac:chgData name="Stjepan Barisic" userId="b57c53a5-f62c-4901-bb0a-939bebd26e81" providerId="ADAL" clId="{84E0925F-689B-4273-94E2-25B92B906610}" dt="2026-01-19T01:18:01.708" v="9893" actId="26606"/>
          <ac:spMkLst>
            <pc:docMk/>
            <pc:sldMk cId="1364753436" sldId="284"/>
            <ac:spMk id="16" creationId="{3D4A84B9-E564-4DD0-97F8-DBF1C460C28A}"/>
          </ac:spMkLst>
        </pc:spChg>
        <pc:spChg chg="add">
          <ac:chgData name="Stjepan Barisic" userId="b57c53a5-f62c-4901-bb0a-939bebd26e81" providerId="ADAL" clId="{84E0925F-689B-4273-94E2-25B92B906610}" dt="2026-01-19T01:18:01.708" v="9893" actId="26606"/>
          <ac:spMkLst>
            <pc:docMk/>
            <pc:sldMk cId="1364753436" sldId="284"/>
            <ac:spMk id="18" creationId="{102382E0-0A09-46AE-B955-B911CAFE7F00}"/>
          </ac:spMkLst>
        </pc:spChg>
        <pc:spChg chg="add">
          <ac:chgData name="Stjepan Barisic" userId="b57c53a5-f62c-4901-bb0a-939bebd26e81" providerId="ADAL" clId="{84E0925F-689B-4273-94E2-25B92B906610}" dt="2026-01-19T01:18:01.708" v="9893" actId="26606"/>
          <ac:spMkLst>
            <pc:docMk/>
            <pc:sldMk cId="1364753436" sldId="284"/>
            <ac:spMk id="20" creationId="{7DE75D4A-0965-4973-BE75-DECCAC9A9614}"/>
          </ac:spMkLst>
        </pc:spChg>
        <pc:picChg chg="add mod">
          <ac:chgData name="Stjepan Barisic" userId="b57c53a5-f62c-4901-bb0a-939bebd26e81" providerId="ADAL" clId="{84E0925F-689B-4273-94E2-25B92B906610}" dt="2026-01-19T01:18:01.708" v="9893" actId="26606"/>
          <ac:picMkLst>
            <pc:docMk/>
            <pc:sldMk cId="1364753436" sldId="284"/>
            <ac:picMk id="5" creationId="{31A17ECB-96F3-9A53-9E6A-7694B8A1DB39}"/>
          </ac:picMkLst>
        </pc:picChg>
        <pc:picChg chg="add">
          <ac:chgData name="Stjepan Barisic" userId="b57c53a5-f62c-4901-bb0a-939bebd26e81" providerId="ADAL" clId="{84E0925F-689B-4273-94E2-25B92B906610}" dt="2026-01-19T01:18:01.708" v="9893" actId="26606"/>
          <ac:picMkLst>
            <pc:docMk/>
            <pc:sldMk cId="1364753436" sldId="284"/>
            <ac:picMk id="22" creationId="{4A599609-F5C2-4A0B-A992-913F814A631A}"/>
          </ac:picMkLst>
        </pc:picChg>
      </pc:sldChg>
      <pc:sldChg chg="addSp delSp modSp new mod setBg setClrOvrMap">
        <pc:chgData name="Stjepan Barisic" userId="b57c53a5-f62c-4901-bb0a-939bebd26e81" providerId="ADAL" clId="{84E0925F-689B-4273-94E2-25B92B906610}" dt="2026-01-19T01:28:20.200" v="10364" actId="113"/>
        <pc:sldMkLst>
          <pc:docMk/>
          <pc:sldMk cId="1356369958" sldId="285"/>
        </pc:sldMkLst>
        <pc:spChg chg="mod ord">
          <ac:chgData name="Stjepan Barisic" userId="b57c53a5-f62c-4901-bb0a-939bebd26e81" providerId="ADAL" clId="{84E0925F-689B-4273-94E2-25B92B906610}" dt="2026-01-19T01:28:06.944" v="10362" actId="26606"/>
          <ac:spMkLst>
            <pc:docMk/>
            <pc:sldMk cId="1356369958" sldId="285"/>
            <ac:spMk id="2" creationId="{FE6410BD-F059-9B3C-CDE3-3FA60367BDD3}"/>
          </ac:spMkLst>
        </pc:spChg>
        <pc:spChg chg="add mod ord">
          <ac:chgData name="Stjepan Barisic" userId="b57c53a5-f62c-4901-bb0a-939bebd26e81" providerId="ADAL" clId="{84E0925F-689B-4273-94E2-25B92B906610}" dt="2026-01-19T01:28:20.200" v="10364" actId="113"/>
          <ac:spMkLst>
            <pc:docMk/>
            <pc:sldMk cId="1356369958" sldId="285"/>
            <ac:spMk id="24" creationId="{AA1C95D0-3CBC-2B0D-B93D-8E2F0E9616DC}"/>
          </ac:spMkLst>
        </pc:spChg>
        <pc:spChg chg="add">
          <ac:chgData name="Stjepan Barisic" userId="b57c53a5-f62c-4901-bb0a-939bebd26e81" providerId="ADAL" clId="{84E0925F-689B-4273-94E2-25B92B906610}" dt="2026-01-19T01:28:06.944" v="10362" actId="26606"/>
          <ac:spMkLst>
            <pc:docMk/>
            <pc:sldMk cId="1356369958" sldId="285"/>
            <ac:spMk id="50" creationId="{FA511026-8542-4AC0-9F06-134A70850B60}"/>
          </ac:spMkLst>
        </pc:spChg>
        <pc:picChg chg="add mod ord">
          <ac:chgData name="Stjepan Barisic" userId="b57c53a5-f62c-4901-bb0a-939bebd26e81" providerId="ADAL" clId="{84E0925F-689B-4273-94E2-25B92B906610}" dt="2026-01-19T01:25:05.049" v="10145" actId="26606"/>
          <ac:picMkLst>
            <pc:docMk/>
            <pc:sldMk cId="1356369958" sldId="285"/>
            <ac:picMk id="5" creationId="{1C4F5786-AC2A-7FE3-2F03-10E3CEC9A103}"/>
          </ac:picMkLst>
        </pc:picChg>
        <pc:picChg chg="add mod">
          <ac:chgData name="Stjepan Barisic" userId="b57c53a5-f62c-4901-bb0a-939bebd26e81" providerId="ADAL" clId="{84E0925F-689B-4273-94E2-25B92B906610}" dt="2026-01-19T01:25:05.049" v="10145" actId="26606"/>
          <ac:picMkLst>
            <pc:docMk/>
            <pc:sldMk cId="1356369958" sldId="285"/>
            <ac:picMk id="7" creationId="{B68B628F-B07E-F05F-E77C-27253E90E6A4}"/>
          </ac:picMkLst>
        </pc:picChg>
        <pc:picChg chg="add mod">
          <ac:chgData name="Stjepan Barisic" userId="b57c53a5-f62c-4901-bb0a-939bebd26e81" providerId="ADAL" clId="{84E0925F-689B-4273-94E2-25B92B906610}" dt="2026-01-19T01:25:05.049" v="10145" actId="26606"/>
          <ac:picMkLst>
            <pc:docMk/>
            <pc:sldMk cId="1356369958" sldId="285"/>
            <ac:picMk id="9" creationId="{6DD2DF8C-78FF-0A8D-0A87-7CB141203A4C}"/>
          </ac:picMkLst>
        </pc:picChg>
        <pc:picChg chg="add mod ord">
          <ac:chgData name="Stjepan Barisic" userId="b57c53a5-f62c-4901-bb0a-939bebd26e81" providerId="ADAL" clId="{84E0925F-689B-4273-94E2-25B92B906610}" dt="2026-01-19T01:28:06.944" v="10362" actId="26606"/>
          <ac:picMkLst>
            <pc:docMk/>
            <pc:sldMk cId="1356369958" sldId="285"/>
            <ac:picMk id="11" creationId="{89049407-05EF-BF88-FE32-6CF6AA4BC971}"/>
          </ac:picMkLst>
        </pc:picChg>
      </pc:sldChg>
      <pc:sldChg chg="addSp delSp modSp new mod setBg setClrOvrMap">
        <pc:chgData name="Stjepan Barisic" userId="b57c53a5-f62c-4901-bb0a-939bebd26e81" providerId="ADAL" clId="{84E0925F-689B-4273-94E2-25B92B906610}" dt="2026-01-19T01:58:26.074" v="11530"/>
        <pc:sldMkLst>
          <pc:docMk/>
          <pc:sldMk cId="1570445539" sldId="286"/>
        </pc:sldMkLst>
        <pc:spChg chg="mod">
          <ac:chgData name="Stjepan Barisic" userId="b57c53a5-f62c-4901-bb0a-939bebd26e81" providerId="ADAL" clId="{84E0925F-689B-4273-94E2-25B92B906610}" dt="2026-01-19T01:49:54.885" v="11359" actId="13926"/>
          <ac:spMkLst>
            <pc:docMk/>
            <pc:sldMk cId="1570445539" sldId="286"/>
            <ac:spMk id="2" creationId="{8F791646-B4A7-4022-7F41-75C05C6FC2D7}"/>
          </ac:spMkLst>
        </pc:spChg>
        <pc:spChg chg="add mod">
          <ac:chgData name="Stjepan Barisic" userId="b57c53a5-f62c-4901-bb0a-939bebd26e81" providerId="ADAL" clId="{84E0925F-689B-4273-94E2-25B92B906610}" dt="2026-01-19T01:57:47.152" v="11500" actId="207"/>
          <ac:spMkLst>
            <pc:docMk/>
            <pc:sldMk cId="1570445539" sldId="286"/>
            <ac:spMk id="13" creationId="{0A2D4630-B6D1-A623-4F9B-86F6EC0B8C9E}"/>
          </ac:spMkLst>
        </pc:spChg>
        <pc:spChg chg="add mod">
          <ac:chgData name="Stjepan Barisic" userId="b57c53a5-f62c-4901-bb0a-939bebd26e81" providerId="ADAL" clId="{84E0925F-689B-4273-94E2-25B92B906610}" dt="2026-01-19T01:57:55.655" v="11501" actId="207"/>
          <ac:spMkLst>
            <pc:docMk/>
            <pc:sldMk cId="1570445539" sldId="286"/>
            <ac:spMk id="14" creationId="{7C2BB99C-4010-7820-FCF6-E13770C07998}"/>
          </ac:spMkLst>
        </pc:spChg>
        <pc:spChg chg="add del">
          <ac:chgData name="Stjepan Barisic" userId="b57c53a5-f62c-4901-bb0a-939bebd26e81" providerId="ADAL" clId="{84E0925F-689B-4273-94E2-25B92B906610}" dt="2026-01-19T01:49:25.077" v="11352" actId="26606"/>
          <ac:spMkLst>
            <pc:docMk/>
            <pc:sldMk cId="1570445539" sldId="286"/>
            <ac:spMk id="16" creationId="{72018E1B-E0B9-4440-AFF3-4112E50A2763}"/>
          </ac:spMkLst>
        </pc:spChg>
        <pc:spChg chg="add mod">
          <ac:chgData name="Stjepan Barisic" userId="b57c53a5-f62c-4901-bb0a-939bebd26e81" providerId="ADAL" clId="{84E0925F-689B-4273-94E2-25B92B906610}" dt="2026-01-19T01:57:36.474" v="11498" actId="207"/>
          <ac:spMkLst>
            <pc:docMk/>
            <pc:sldMk cId="1570445539" sldId="286"/>
            <ac:spMk id="17" creationId="{F69D3FC7-AD38-51E6-765F-6D314E74E8C1}"/>
          </ac:spMkLst>
        </pc:spChg>
        <pc:picChg chg="add mod ord">
          <ac:chgData name="Stjepan Barisic" userId="b57c53a5-f62c-4901-bb0a-939bebd26e81" providerId="ADAL" clId="{84E0925F-689B-4273-94E2-25B92B906610}" dt="2026-01-19T01:56:29.678" v="11493" actId="34807"/>
          <ac:picMkLst>
            <pc:docMk/>
            <pc:sldMk cId="1570445539" sldId="286"/>
            <ac:picMk id="5" creationId="{1102F884-D517-A384-112B-53D154177B36}"/>
          </ac:picMkLst>
        </pc:picChg>
        <pc:picChg chg="add mod ord">
          <ac:chgData name="Stjepan Barisic" userId="b57c53a5-f62c-4901-bb0a-939bebd26e81" providerId="ADAL" clId="{84E0925F-689B-4273-94E2-25B92B906610}" dt="2026-01-19T01:56:14.532" v="11492" actId="34807"/>
          <ac:picMkLst>
            <pc:docMk/>
            <pc:sldMk cId="1570445539" sldId="286"/>
            <ac:picMk id="7" creationId="{B7FE0171-DDD2-A298-F71B-8AF32FBA610E}"/>
          </ac:picMkLst>
        </pc:picChg>
        <pc:picChg chg="add mod ord">
          <ac:chgData name="Stjepan Barisic" userId="b57c53a5-f62c-4901-bb0a-939bebd26e81" providerId="ADAL" clId="{84E0925F-689B-4273-94E2-25B92B906610}" dt="2026-01-19T01:56:44.015" v="11494" actId="34807"/>
          <ac:picMkLst>
            <pc:docMk/>
            <pc:sldMk cId="1570445539" sldId="286"/>
            <ac:picMk id="9" creationId="{B63473BF-CCCB-F2CD-FE37-5C70F6619DDD}"/>
          </ac:picMkLst>
        </pc:picChg>
        <pc:picChg chg="add mod">
          <ac:chgData name="Stjepan Barisic" userId="b57c53a5-f62c-4901-bb0a-939bebd26e81" providerId="ADAL" clId="{84E0925F-689B-4273-94E2-25B92B906610}" dt="2026-01-19T01:55:49.620" v="11490" actId="34807"/>
          <ac:picMkLst>
            <pc:docMk/>
            <pc:sldMk cId="1570445539" sldId="286"/>
            <ac:picMk id="11" creationId="{D7E2AD64-D374-C8C4-2591-CD1BC0B17F14}"/>
          </ac:picMkLst>
        </pc:picChg>
      </pc:sldChg>
      <pc:sldChg chg="addSp delSp modSp new mod setBg setClrOvrMap">
        <pc:chgData name="Stjepan Barisic" userId="b57c53a5-f62c-4901-bb0a-939bebd26e81" providerId="ADAL" clId="{84E0925F-689B-4273-94E2-25B92B906610}" dt="2026-01-19T02:21:25.427" v="11829" actId="1076"/>
        <pc:sldMkLst>
          <pc:docMk/>
          <pc:sldMk cId="189578390" sldId="287"/>
        </pc:sldMkLst>
        <pc:spChg chg="mod ord">
          <ac:chgData name="Stjepan Barisic" userId="b57c53a5-f62c-4901-bb0a-939bebd26e81" providerId="ADAL" clId="{84E0925F-689B-4273-94E2-25B92B906610}" dt="2026-01-19T02:17:07.993" v="11667" actId="1076"/>
          <ac:spMkLst>
            <pc:docMk/>
            <pc:sldMk cId="189578390" sldId="287"/>
            <ac:spMk id="2" creationId="{8C3675C7-6A1D-72E8-2B4E-FC31361009BB}"/>
          </ac:spMkLst>
        </pc:spChg>
        <pc:spChg chg="add mod">
          <ac:chgData name="Stjepan Barisic" userId="b57c53a5-f62c-4901-bb0a-939bebd26e81" providerId="ADAL" clId="{84E0925F-689B-4273-94E2-25B92B906610}" dt="2026-01-19T02:19:28.335" v="11748" actId="14100"/>
          <ac:spMkLst>
            <pc:docMk/>
            <pc:sldMk cId="189578390" sldId="287"/>
            <ac:spMk id="11" creationId="{DE431A1C-905E-545B-4DBA-515545D1F775}"/>
          </ac:spMkLst>
        </pc:spChg>
        <pc:spChg chg="add mod">
          <ac:chgData name="Stjepan Barisic" userId="b57c53a5-f62c-4901-bb0a-939bebd26e81" providerId="ADAL" clId="{84E0925F-689B-4273-94E2-25B92B906610}" dt="2026-01-19T02:20:24.572" v="11789" actId="403"/>
          <ac:spMkLst>
            <pc:docMk/>
            <pc:sldMk cId="189578390" sldId="287"/>
            <ac:spMk id="13" creationId="{2BBC7324-9F40-2C2C-39CC-05B8A98FC0A6}"/>
          </ac:spMkLst>
        </pc:spChg>
        <pc:spChg chg="add mod">
          <ac:chgData name="Stjepan Barisic" userId="b57c53a5-f62c-4901-bb0a-939bebd26e81" providerId="ADAL" clId="{84E0925F-689B-4273-94E2-25B92B906610}" dt="2026-01-19T02:20:07.865" v="11785" actId="1076"/>
          <ac:spMkLst>
            <pc:docMk/>
            <pc:sldMk cId="189578390" sldId="287"/>
            <ac:spMk id="15" creationId="{11F46281-11D5-12B6-4C63-3037FCFCDEC9}"/>
          </ac:spMkLst>
        </pc:spChg>
        <pc:spChg chg="add mod">
          <ac:chgData name="Stjepan Barisic" userId="b57c53a5-f62c-4901-bb0a-939bebd26e81" providerId="ADAL" clId="{84E0925F-689B-4273-94E2-25B92B906610}" dt="2026-01-19T02:21:25.427" v="11829" actId="1076"/>
          <ac:spMkLst>
            <pc:docMk/>
            <pc:sldMk cId="189578390" sldId="287"/>
            <ac:spMk id="16" creationId="{32D79A43-B9F2-042B-19D5-38D269BD69B0}"/>
          </ac:spMkLst>
        </pc:spChg>
        <pc:spChg chg="add">
          <ac:chgData name="Stjepan Barisic" userId="b57c53a5-f62c-4901-bb0a-939bebd26e81" providerId="ADAL" clId="{84E0925F-689B-4273-94E2-25B92B906610}" dt="2026-01-19T02:16:23.223" v="11658" actId="26606"/>
          <ac:spMkLst>
            <pc:docMk/>
            <pc:sldMk cId="189578390" sldId="287"/>
            <ac:spMk id="53" creationId="{71B2258F-86CA-4D4D-8270-BC05FCDEBFB3}"/>
          </ac:spMkLst>
        </pc:spChg>
        <pc:picChg chg="add mod ord">
          <ac:chgData name="Stjepan Barisic" userId="b57c53a5-f62c-4901-bb0a-939bebd26e81" providerId="ADAL" clId="{84E0925F-689B-4273-94E2-25B92B906610}" dt="2026-01-19T02:16:23.223" v="11658" actId="26606"/>
          <ac:picMkLst>
            <pc:docMk/>
            <pc:sldMk cId="189578390" sldId="287"/>
            <ac:picMk id="5" creationId="{E1F606DD-3CE3-6452-F90C-FD5BE21C5B37}"/>
          </ac:picMkLst>
        </pc:picChg>
      </pc:sldChg>
      <pc:sldChg chg="addSp delSp modSp new mod ord setBg">
        <pc:chgData name="Stjepan Barisic" userId="b57c53a5-f62c-4901-bb0a-939bebd26e81" providerId="ADAL" clId="{84E0925F-689B-4273-94E2-25B92B906610}" dt="2026-01-19T02:30:20.163" v="12105" actId="20577"/>
        <pc:sldMkLst>
          <pc:docMk/>
          <pc:sldMk cId="1482774892" sldId="288"/>
        </pc:sldMkLst>
        <pc:spChg chg="mod">
          <ac:chgData name="Stjepan Barisic" userId="b57c53a5-f62c-4901-bb0a-939bebd26e81" providerId="ADAL" clId="{84E0925F-689B-4273-94E2-25B92B906610}" dt="2026-01-19T02:29:37.827" v="12029" actId="26606"/>
          <ac:spMkLst>
            <pc:docMk/>
            <pc:sldMk cId="1482774892" sldId="288"/>
            <ac:spMk id="2" creationId="{91FA13AD-C409-EF2A-5415-89BE70107553}"/>
          </ac:spMkLst>
        </pc:spChg>
        <pc:spChg chg="add mod">
          <ac:chgData name="Stjepan Barisic" userId="b57c53a5-f62c-4901-bb0a-939bebd26e81" providerId="ADAL" clId="{84E0925F-689B-4273-94E2-25B92B906610}" dt="2026-01-19T02:30:20.163" v="12105" actId="20577"/>
          <ac:spMkLst>
            <pc:docMk/>
            <pc:sldMk cId="1482774892" sldId="288"/>
            <ac:spMk id="15" creationId="{7D19C394-2E51-E97E-4E99-4BE1BF2D6488}"/>
          </ac:spMkLst>
        </pc:spChg>
        <pc:spChg chg="add">
          <ac:chgData name="Stjepan Barisic" userId="b57c53a5-f62c-4901-bb0a-939bebd26e81" providerId="ADAL" clId="{84E0925F-689B-4273-94E2-25B92B906610}" dt="2026-01-19T02:29:37.827" v="12029" actId="26606"/>
          <ac:spMkLst>
            <pc:docMk/>
            <pc:sldMk cId="1482774892" sldId="288"/>
            <ac:spMk id="23" creationId="{2DAA6C16-BF9B-4A3E-BC70-EE6015D4F967}"/>
          </ac:spMkLst>
        </pc:spChg>
        <pc:grpChg chg="add">
          <ac:chgData name="Stjepan Barisic" userId="b57c53a5-f62c-4901-bb0a-939bebd26e81" providerId="ADAL" clId="{84E0925F-689B-4273-94E2-25B92B906610}" dt="2026-01-19T02:29:37.827" v="12029" actId="26606"/>
          <ac:grpSpMkLst>
            <pc:docMk/>
            <pc:sldMk cId="1482774892" sldId="288"/>
            <ac:grpSpMk id="24" creationId="{31655B4F-4050-4B1F-82A8-180E74CF9C54}"/>
          </ac:grpSpMkLst>
        </pc:grpChg>
        <pc:picChg chg="add mod ord">
          <ac:chgData name="Stjepan Barisic" userId="b57c53a5-f62c-4901-bb0a-939bebd26e81" providerId="ADAL" clId="{84E0925F-689B-4273-94E2-25B92B906610}" dt="2026-01-19T02:29:37.827" v="12029" actId="26606"/>
          <ac:picMkLst>
            <pc:docMk/>
            <pc:sldMk cId="1482774892" sldId="288"/>
            <ac:picMk id="5" creationId="{8B2FAAB0-48ED-2178-4766-F28C6D4A8294}"/>
          </ac:picMkLst>
        </pc:picChg>
        <pc:picChg chg="add mod">
          <ac:chgData name="Stjepan Barisic" userId="b57c53a5-f62c-4901-bb0a-939bebd26e81" providerId="ADAL" clId="{84E0925F-689B-4273-94E2-25B92B906610}" dt="2026-01-19T02:29:37.827" v="12029" actId="26606"/>
          <ac:picMkLst>
            <pc:docMk/>
            <pc:sldMk cId="1482774892" sldId="288"/>
            <ac:picMk id="7" creationId="{AC633636-4308-3324-79F4-1A4667BEAECE}"/>
          </ac:picMkLst>
        </pc:picChg>
        <pc:picChg chg="add mod">
          <ac:chgData name="Stjepan Barisic" userId="b57c53a5-f62c-4901-bb0a-939bebd26e81" providerId="ADAL" clId="{84E0925F-689B-4273-94E2-25B92B906610}" dt="2026-01-19T02:29:37.827" v="12029" actId="26606"/>
          <ac:picMkLst>
            <pc:docMk/>
            <pc:sldMk cId="1482774892" sldId="288"/>
            <ac:picMk id="9" creationId="{BF0C805A-3A07-3212-3C0B-237E9D458523}"/>
          </ac:picMkLst>
        </pc:picChg>
        <pc:picChg chg="add mod ord">
          <ac:chgData name="Stjepan Barisic" userId="b57c53a5-f62c-4901-bb0a-939bebd26e81" providerId="ADAL" clId="{84E0925F-689B-4273-94E2-25B92B906610}" dt="2026-01-19T02:29:37.827" v="12029" actId="26606"/>
          <ac:picMkLst>
            <pc:docMk/>
            <pc:sldMk cId="1482774892" sldId="288"/>
            <ac:picMk id="11" creationId="{029334C3-5644-476B-89F2-1034B7FFDAD0}"/>
          </ac:picMkLst>
        </pc:picChg>
      </pc:sldChg>
      <pc:sldChg chg="addSp delSp modSp new mod setBg">
        <pc:chgData name="Stjepan Barisic" userId="b57c53a5-f62c-4901-bb0a-939bebd26e81" providerId="ADAL" clId="{84E0925F-689B-4273-94E2-25B92B906610}" dt="2026-01-19T02:38:58.374" v="12365" actId="13926"/>
        <pc:sldMkLst>
          <pc:docMk/>
          <pc:sldMk cId="1467960039" sldId="289"/>
        </pc:sldMkLst>
        <pc:spChg chg="mod">
          <ac:chgData name="Stjepan Barisic" userId="b57c53a5-f62c-4901-bb0a-939bebd26e81" providerId="ADAL" clId="{84E0925F-689B-4273-94E2-25B92B906610}" dt="2026-01-19T02:38:58.374" v="12365" actId="13926"/>
          <ac:spMkLst>
            <pc:docMk/>
            <pc:sldMk cId="1467960039" sldId="289"/>
            <ac:spMk id="2" creationId="{C0FD3F96-8F67-1ADF-E1E9-49AF64E8C66F}"/>
          </ac:spMkLst>
        </pc:spChg>
        <pc:spChg chg="mod">
          <ac:chgData name="Stjepan Barisic" userId="b57c53a5-f62c-4901-bb0a-939bebd26e81" providerId="ADAL" clId="{84E0925F-689B-4273-94E2-25B92B906610}" dt="2026-01-19T02:38:24.433" v="12361" actId="122"/>
          <ac:spMkLst>
            <pc:docMk/>
            <pc:sldMk cId="1467960039" sldId="289"/>
            <ac:spMk id="4" creationId="{E5EDD271-AFFD-EA06-16BB-F46B117B3BE9}"/>
          </ac:spMkLst>
        </pc:spChg>
        <pc:spChg chg="add mod">
          <ac:chgData name="Stjepan Barisic" userId="b57c53a5-f62c-4901-bb0a-939bebd26e81" providerId="ADAL" clId="{84E0925F-689B-4273-94E2-25B92B906610}" dt="2026-01-19T02:35:37.651" v="12291" actId="478"/>
          <ac:spMkLst>
            <pc:docMk/>
            <pc:sldMk cId="1467960039" sldId="289"/>
            <ac:spMk id="14" creationId="{5DECC992-A2B8-9285-9848-B091D6588325}"/>
          </ac:spMkLst>
        </pc:spChg>
      </pc:sldChg>
      <pc:sldChg chg="addSp modSp new mod setBg">
        <pc:chgData name="Stjepan Barisic" userId="b57c53a5-f62c-4901-bb0a-939bebd26e81" providerId="ADAL" clId="{84E0925F-689B-4273-94E2-25B92B906610}" dt="2026-01-19T02:41:11.675" v="12368" actId="26606"/>
        <pc:sldMkLst>
          <pc:docMk/>
          <pc:sldMk cId="1877811700" sldId="290"/>
        </pc:sldMkLst>
        <pc:spChg chg="add">
          <ac:chgData name="Stjepan Barisic" userId="b57c53a5-f62c-4901-bb0a-939bebd26e81" providerId="ADAL" clId="{84E0925F-689B-4273-94E2-25B92B906610}" dt="2026-01-19T02:41:11.675" v="12368" actId="26606"/>
          <ac:spMkLst>
            <pc:docMk/>
            <pc:sldMk cId="1877811700" sldId="290"/>
            <ac:spMk id="8" creationId="{32BC26D8-82FB-445E-AA49-62A77D7C1EE0}"/>
          </ac:spMkLst>
        </pc:spChg>
        <pc:spChg chg="add">
          <ac:chgData name="Stjepan Barisic" userId="b57c53a5-f62c-4901-bb0a-939bebd26e81" providerId="ADAL" clId="{84E0925F-689B-4273-94E2-25B92B906610}" dt="2026-01-19T02:41:11.675" v="12368" actId="26606"/>
          <ac:spMkLst>
            <pc:docMk/>
            <pc:sldMk cId="1877811700" sldId="290"/>
            <ac:spMk id="10" creationId="{CB44330D-EA18-4254-AA95-EB49948539B8}"/>
          </ac:spMkLst>
        </pc:spChg>
        <pc:picChg chg="add mod">
          <ac:chgData name="Stjepan Barisic" userId="b57c53a5-f62c-4901-bb0a-939bebd26e81" providerId="ADAL" clId="{84E0925F-689B-4273-94E2-25B92B906610}" dt="2026-01-19T02:41:11.675" v="12368" actId="26606"/>
          <ac:picMkLst>
            <pc:docMk/>
            <pc:sldMk cId="1877811700" sldId="290"/>
            <ac:picMk id="3" creationId="{2A13BDE5-7D34-C91E-A54B-DC2B562E17B7}"/>
          </ac:picMkLst>
        </pc:picChg>
      </pc:sldChg>
      <pc:sldChg chg="addSp delSp modSp new mod setBg addAnim setClrOvrMap">
        <pc:chgData name="Stjepan Barisic" userId="b57c53a5-f62c-4901-bb0a-939bebd26e81" providerId="ADAL" clId="{84E0925F-689B-4273-94E2-25B92B906610}" dt="2026-01-26T16:05:24.387" v="12946" actId="27636"/>
        <pc:sldMkLst>
          <pc:docMk/>
          <pc:sldMk cId="1348855803" sldId="291"/>
        </pc:sldMkLst>
        <pc:spChg chg="mod">
          <ac:chgData name="Stjepan Barisic" userId="b57c53a5-f62c-4901-bb0a-939bebd26e81" providerId="ADAL" clId="{84E0925F-689B-4273-94E2-25B92B906610}" dt="2026-01-26T16:05:24.387" v="12946" actId="27636"/>
          <ac:spMkLst>
            <pc:docMk/>
            <pc:sldMk cId="1348855803" sldId="291"/>
            <ac:spMk id="2" creationId="{93933FBD-32A7-C26F-CA0B-B48A5E9ED86D}"/>
          </ac:spMkLst>
        </pc:spChg>
        <pc:spChg chg="add mod ord">
          <ac:chgData name="Stjepan Barisic" userId="b57c53a5-f62c-4901-bb0a-939bebd26e81" providerId="ADAL" clId="{84E0925F-689B-4273-94E2-25B92B906610}" dt="2026-01-26T16:05:15.109" v="12944" actId="1076"/>
          <ac:spMkLst>
            <pc:docMk/>
            <pc:sldMk cId="1348855803" sldId="291"/>
            <ac:spMk id="14" creationId="{1E198FF5-E753-F87D-77E0-8F0E2539176C}"/>
          </ac:spMkLst>
        </pc:spChg>
        <pc:spChg chg="add mod">
          <ac:chgData name="Stjepan Barisic" userId="b57c53a5-f62c-4901-bb0a-939bebd26e81" providerId="ADAL" clId="{84E0925F-689B-4273-94E2-25B92B906610}" dt="2026-01-26T16:04:41.424" v="12935" actId="207"/>
          <ac:spMkLst>
            <pc:docMk/>
            <pc:sldMk cId="1348855803" sldId="291"/>
            <ac:spMk id="24" creationId="{E96808F0-E5EF-B9CD-A053-E6B2D89FE272}"/>
          </ac:spMkLst>
        </pc:spChg>
        <pc:spChg chg="add mod">
          <ac:chgData name="Stjepan Barisic" userId="b57c53a5-f62c-4901-bb0a-939bebd26e81" providerId="ADAL" clId="{84E0925F-689B-4273-94E2-25B92B906610}" dt="2026-01-26T16:04:44.698" v="12936" actId="207"/>
          <ac:spMkLst>
            <pc:docMk/>
            <pc:sldMk cId="1348855803" sldId="291"/>
            <ac:spMk id="25" creationId="{1162B49A-4AC7-A08C-3474-A4876E14E323}"/>
          </ac:spMkLst>
        </pc:spChg>
        <pc:spChg chg="add mod">
          <ac:chgData name="Stjepan Barisic" userId="b57c53a5-f62c-4901-bb0a-939bebd26e81" providerId="ADAL" clId="{84E0925F-689B-4273-94E2-25B92B906610}" dt="2026-01-26T16:04:48.151" v="12937" actId="207"/>
          <ac:spMkLst>
            <pc:docMk/>
            <pc:sldMk cId="1348855803" sldId="291"/>
            <ac:spMk id="26" creationId="{656694B3-A7BB-1AF5-FEEF-E5D11E17E40B}"/>
          </ac:spMkLst>
        </pc:spChg>
        <pc:spChg chg="add mod">
          <ac:chgData name="Stjepan Barisic" userId="b57c53a5-f62c-4901-bb0a-939bebd26e81" providerId="ADAL" clId="{84E0925F-689B-4273-94E2-25B92B906610}" dt="2026-01-26T16:04:38.509" v="12934" actId="207"/>
          <ac:spMkLst>
            <pc:docMk/>
            <pc:sldMk cId="1348855803" sldId="291"/>
            <ac:spMk id="27" creationId="{175FB403-9EFB-F49E-0E25-62124075B418}"/>
          </ac:spMkLst>
        </pc:spChg>
        <pc:spChg chg="add">
          <ac:chgData name="Stjepan Barisic" userId="b57c53a5-f62c-4901-bb0a-939bebd26e81" providerId="ADAL" clId="{84E0925F-689B-4273-94E2-25B92B906610}" dt="2026-01-26T16:02:05.096" v="12839" actId="26606"/>
          <ac:spMkLst>
            <pc:docMk/>
            <pc:sldMk cId="1348855803" sldId="291"/>
            <ac:spMk id="28" creationId="{F6E384F5-137A-40B1-97F0-694CC6ECD59C}"/>
          </ac:spMkLst>
        </pc:spChg>
        <pc:spChg chg="add">
          <ac:chgData name="Stjepan Barisic" userId="b57c53a5-f62c-4901-bb0a-939bebd26e81" providerId="ADAL" clId="{84E0925F-689B-4273-94E2-25B92B906610}" dt="2026-01-26T16:02:05.096" v="12839" actId="26606"/>
          <ac:spMkLst>
            <pc:docMk/>
            <pc:sldMk cId="1348855803" sldId="291"/>
            <ac:spMk id="30" creationId="{9DBC4630-03DA-474F-BBCB-BA3AE6B317A4}"/>
          </ac:spMkLst>
        </pc:spChg>
        <pc:spChg chg="add">
          <ac:chgData name="Stjepan Barisic" userId="b57c53a5-f62c-4901-bb0a-939bebd26e81" providerId="ADAL" clId="{84E0925F-689B-4273-94E2-25B92B906610}" dt="2026-01-26T16:02:05.096" v="12839" actId="26606"/>
          <ac:spMkLst>
            <pc:docMk/>
            <pc:sldMk cId="1348855803" sldId="291"/>
            <ac:spMk id="32" creationId="{78418A25-6EAC-4140-BFE6-284E1925B5EE}"/>
          </ac:spMkLst>
        </pc:spChg>
        <pc:spChg chg="add">
          <ac:chgData name="Stjepan Barisic" userId="b57c53a5-f62c-4901-bb0a-939bebd26e81" providerId="ADAL" clId="{84E0925F-689B-4273-94E2-25B92B906610}" dt="2026-01-26T16:02:05.096" v="12839" actId="26606"/>
          <ac:spMkLst>
            <pc:docMk/>
            <pc:sldMk cId="1348855803" sldId="291"/>
            <ac:spMk id="34" creationId="{6B9D64DB-4D5C-4A91-B45F-F301E3174F9F}"/>
          </ac:spMkLst>
        </pc:spChg>
        <pc:spChg chg="add">
          <ac:chgData name="Stjepan Barisic" userId="b57c53a5-f62c-4901-bb0a-939bebd26e81" providerId="ADAL" clId="{84E0925F-689B-4273-94E2-25B92B906610}" dt="2026-01-26T16:02:05.096" v="12839" actId="26606"/>
          <ac:spMkLst>
            <pc:docMk/>
            <pc:sldMk cId="1348855803" sldId="291"/>
            <ac:spMk id="36" creationId="{CB14CE1B-4BC5-4EF2-BE3D-05E4F580B3DB}"/>
          </ac:spMkLst>
        </pc:spChg>
        <pc:picChg chg="add mod">
          <ac:chgData name="Stjepan Barisic" userId="b57c53a5-f62c-4901-bb0a-939bebd26e81" providerId="ADAL" clId="{84E0925F-689B-4273-94E2-25B92B906610}" dt="2026-01-26T15:56:23.300" v="12714" actId="26606"/>
          <ac:picMkLst>
            <pc:docMk/>
            <pc:sldMk cId="1348855803" sldId="291"/>
            <ac:picMk id="5" creationId="{9F7DB1A8-D1B3-BF6A-8FC6-A165C1D971DB}"/>
          </ac:picMkLst>
        </pc:picChg>
        <pc:picChg chg="add mod">
          <ac:chgData name="Stjepan Barisic" userId="b57c53a5-f62c-4901-bb0a-939bebd26e81" providerId="ADAL" clId="{84E0925F-689B-4273-94E2-25B92B906610}" dt="2026-01-26T15:56:23.300" v="12714" actId="26606"/>
          <ac:picMkLst>
            <pc:docMk/>
            <pc:sldMk cId="1348855803" sldId="291"/>
            <ac:picMk id="9" creationId="{8C16E437-8D62-41EA-AFE7-3EF05CA8384C}"/>
          </ac:picMkLst>
        </pc:picChg>
        <pc:picChg chg="add mod ord">
          <ac:chgData name="Stjepan Barisic" userId="b57c53a5-f62c-4901-bb0a-939bebd26e81" providerId="ADAL" clId="{84E0925F-689B-4273-94E2-25B92B906610}" dt="2026-01-26T15:56:23.300" v="12714" actId="26606"/>
          <ac:picMkLst>
            <pc:docMk/>
            <pc:sldMk cId="1348855803" sldId="291"/>
            <ac:picMk id="11" creationId="{03CB5541-CD5F-E864-8017-7C9A6E7BFF28}"/>
          </ac:picMkLst>
        </pc:picChg>
        <pc:picChg chg="add mod ord">
          <ac:chgData name="Stjepan Barisic" userId="b57c53a5-f62c-4901-bb0a-939bebd26e81" providerId="ADAL" clId="{84E0925F-689B-4273-94E2-25B92B906610}" dt="2026-01-26T16:02:05.096" v="12839" actId="26606"/>
          <ac:picMkLst>
            <pc:docMk/>
            <pc:sldMk cId="1348855803" sldId="291"/>
            <ac:picMk id="13" creationId="{64F2B908-EFE1-19D3-5DCC-4AD90B033757}"/>
          </ac:picMkLst>
        </pc:picChg>
        <pc:picChg chg="add mod">
          <ac:chgData name="Stjepan Barisic" userId="b57c53a5-f62c-4901-bb0a-939bebd26e81" providerId="ADAL" clId="{84E0925F-689B-4273-94E2-25B92B906610}" dt="2026-01-26T16:02:05.096" v="12839" actId="26606"/>
          <ac:picMkLst>
            <pc:docMk/>
            <pc:sldMk cId="1348855803" sldId="291"/>
            <ac:picMk id="23" creationId="{D7CAB4E1-6CB9-2AD3-507F-32CCF97C86A0}"/>
          </ac:picMkLst>
        </pc:picChg>
      </pc:sldChg>
      <pc:sldChg chg="addSp delSp modSp new mod setBg">
        <pc:chgData name="Stjepan Barisic" userId="b57c53a5-f62c-4901-bb0a-939bebd26e81" providerId="ADAL" clId="{84E0925F-689B-4273-94E2-25B92B906610}" dt="2026-01-26T16:05:44.538" v="12950" actId="207"/>
        <pc:sldMkLst>
          <pc:docMk/>
          <pc:sldMk cId="3369748763" sldId="292"/>
        </pc:sldMkLst>
        <pc:spChg chg="add mod">
          <ac:chgData name="Stjepan Barisic" userId="b57c53a5-f62c-4901-bb0a-939bebd26e81" providerId="ADAL" clId="{84E0925F-689B-4273-94E2-25B92B906610}" dt="2026-01-26T16:05:34.956" v="12947" actId="207"/>
          <ac:spMkLst>
            <pc:docMk/>
            <pc:sldMk cId="3369748763" sldId="292"/>
            <ac:spMk id="12" creationId="{8E1EDE73-59FC-D8CB-8A34-DAC598CCC541}"/>
          </ac:spMkLst>
        </pc:spChg>
        <pc:spChg chg="add mod">
          <ac:chgData name="Stjepan Barisic" userId="b57c53a5-f62c-4901-bb0a-939bebd26e81" providerId="ADAL" clId="{84E0925F-689B-4273-94E2-25B92B906610}" dt="2026-01-26T16:05:41.230" v="12949" actId="207"/>
          <ac:spMkLst>
            <pc:docMk/>
            <pc:sldMk cId="3369748763" sldId="292"/>
            <ac:spMk id="14" creationId="{25F0014B-D71B-0DC8-63AE-B5B71B024D6C}"/>
          </ac:spMkLst>
        </pc:spChg>
        <pc:spChg chg="add mod">
          <ac:chgData name="Stjepan Barisic" userId="b57c53a5-f62c-4901-bb0a-939bebd26e81" providerId="ADAL" clId="{84E0925F-689B-4273-94E2-25B92B906610}" dt="2026-01-26T16:05:38.332" v="12948" actId="207"/>
          <ac:spMkLst>
            <pc:docMk/>
            <pc:sldMk cId="3369748763" sldId="292"/>
            <ac:spMk id="16" creationId="{52B5C516-1B3D-DF02-4A49-9354C60789EA}"/>
          </ac:spMkLst>
        </pc:spChg>
        <pc:spChg chg="add mod">
          <ac:chgData name="Stjepan Barisic" userId="b57c53a5-f62c-4901-bb0a-939bebd26e81" providerId="ADAL" clId="{84E0925F-689B-4273-94E2-25B92B906610}" dt="2026-01-26T16:05:44.538" v="12950" actId="207"/>
          <ac:spMkLst>
            <pc:docMk/>
            <pc:sldMk cId="3369748763" sldId="292"/>
            <ac:spMk id="17" creationId="{F9E471BF-98AD-3551-0821-628FD341AAC7}"/>
          </ac:spMkLst>
        </pc:spChg>
        <pc:spChg chg="add">
          <ac:chgData name="Stjepan Barisic" userId="b57c53a5-f62c-4901-bb0a-939bebd26e81" providerId="ADAL" clId="{84E0925F-689B-4273-94E2-25B92B906610}" dt="2026-01-26T15:41:25.188" v="12601" actId="26606"/>
          <ac:spMkLst>
            <pc:docMk/>
            <pc:sldMk cId="3369748763" sldId="292"/>
            <ac:spMk id="18" creationId="{0D7B6173-1D58-48E2-83CF-37350F315F75}"/>
          </ac:spMkLst>
        </pc:spChg>
        <pc:spChg chg="add">
          <ac:chgData name="Stjepan Barisic" userId="b57c53a5-f62c-4901-bb0a-939bebd26e81" providerId="ADAL" clId="{84E0925F-689B-4273-94E2-25B92B906610}" dt="2026-01-26T15:41:25.188" v="12601" actId="26606"/>
          <ac:spMkLst>
            <pc:docMk/>
            <pc:sldMk cId="3369748763" sldId="292"/>
            <ac:spMk id="20" creationId="{2F36CA75-CFBF-4844-B719-8FE9EBADA9AF}"/>
          </ac:spMkLst>
        </pc:spChg>
        <pc:spChg chg="add">
          <ac:chgData name="Stjepan Barisic" userId="b57c53a5-f62c-4901-bb0a-939bebd26e81" providerId="ADAL" clId="{84E0925F-689B-4273-94E2-25B92B906610}" dt="2026-01-26T15:41:25.188" v="12601" actId="26606"/>
          <ac:spMkLst>
            <pc:docMk/>
            <pc:sldMk cId="3369748763" sldId="292"/>
            <ac:spMk id="22" creationId="{3D4A84B9-E564-4DD0-97F8-DBF1C460C28A}"/>
          </ac:spMkLst>
        </pc:spChg>
        <pc:spChg chg="add">
          <ac:chgData name="Stjepan Barisic" userId="b57c53a5-f62c-4901-bb0a-939bebd26e81" providerId="ADAL" clId="{84E0925F-689B-4273-94E2-25B92B906610}" dt="2026-01-26T15:41:25.188" v="12601" actId="26606"/>
          <ac:spMkLst>
            <pc:docMk/>
            <pc:sldMk cId="3369748763" sldId="292"/>
            <ac:spMk id="26" creationId="{102382E0-0A09-46AE-B955-B911CAFE7F00}"/>
          </ac:spMkLst>
        </pc:spChg>
        <pc:spChg chg="add">
          <ac:chgData name="Stjepan Barisic" userId="b57c53a5-f62c-4901-bb0a-939bebd26e81" providerId="ADAL" clId="{84E0925F-689B-4273-94E2-25B92B906610}" dt="2026-01-26T15:41:25.188" v="12601" actId="26606"/>
          <ac:spMkLst>
            <pc:docMk/>
            <pc:sldMk cId="3369748763" sldId="292"/>
            <ac:spMk id="28" creationId="{7DE75D4A-0965-4973-BE75-DECCAC9A9614}"/>
          </ac:spMkLst>
        </pc:spChg>
        <pc:picChg chg="add del mod">
          <ac:chgData name="Stjepan Barisic" userId="b57c53a5-f62c-4901-bb0a-939bebd26e81" providerId="ADAL" clId="{84E0925F-689B-4273-94E2-25B92B906610}" dt="2026-01-26T15:41:32.494" v="12603" actId="478"/>
          <ac:picMkLst>
            <pc:docMk/>
            <pc:sldMk cId="3369748763" sldId="292"/>
            <ac:picMk id="5" creationId="{9A8BB9CD-5EF0-A3C4-A03E-39BD0BE690C7}"/>
          </ac:picMkLst>
        </pc:picChg>
        <pc:picChg chg="add mod">
          <ac:chgData name="Stjepan Barisic" userId="b57c53a5-f62c-4901-bb0a-939bebd26e81" providerId="ADAL" clId="{84E0925F-689B-4273-94E2-25B92B906610}" dt="2026-01-26T15:41:25.188" v="12601" actId="26606"/>
          <ac:picMkLst>
            <pc:docMk/>
            <pc:sldMk cId="3369748763" sldId="292"/>
            <ac:picMk id="7" creationId="{AE3A75C3-8C21-5024-8536-AC2B1AE53021}"/>
          </ac:picMkLst>
        </pc:picChg>
        <pc:picChg chg="add del mod ord">
          <ac:chgData name="Stjepan Barisic" userId="b57c53a5-f62c-4901-bb0a-939bebd26e81" providerId="ADAL" clId="{84E0925F-689B-4273-94E2-25B92B906610}" dt="2026-01-26T15:41:48.777" v="12607" actId="21"/>
          <ac:picMkLst>
            <pc:docMk/>
            <pc:sldMk cId="3369748763" sldId="292"/>
            <ac:picMk id="9" creationId="{0E0767A7-C08D-555C-942D-0EB87F66B975}"/>
          </ac:picMkLst>
        </pc:picChg>
        <pc:picChg chg="add mod ord">
          <ac:chgData name="Stjepan Barisic" userId="b57c53a5-f62c-4901-bb0a-939bebd26e81" providerId="ADAL" clId="{84E0925F-689B-4273-94E2-25B92B906610}" dt="2026-01-26T15:41:25.188" v="12601" actId="26606"/>
          <ac:picMkLst>
            <pc:docMk/>
            <pc:sldMk cId="3369748763" sldId="292"/>
            <ac:picMk id="11" creationId="{7921684F-7F0A-580E-4E26-5B83F694995E}"/>
          </ac:picMkLst>
        </pc:picChg>
      </pc:sldChg>
      <pc:sldChg chg="addSp delSp modSp new mod setBg">
        <pc:chgData name="Stjepan Barisic" userId="b57c53a5-f62c-4901-bb0a-939bebd26e81" providerId="ADAL" clId="{84E0925F-689B-4273-94E2-25B92B906610}" dt="2026-02-11T15:06:06.099" v="13222" actId="115"/>
        <pc:sldMkLst>
          <pc:docMk/>
          <pc:sldMk cId="475231783" sldId="293"/>
        </pc:sldMkLst>
        <pc:spChg chg="mod ord">
          <ac:chgData name="Stjepan Barisic" userId="b57c53a5-f62c-4901-bb0a-939bebd26e81" providerId="ADAL" clId="{84E0925F-689B-4273-94E2-25B92B906610}" dt="2026-01-26T16:11:11.332" v="13060" actId="2711"/>
          <ac:spMkLst>
            <pc:docMk/>
            <pc:sldMk cId="475231783" sldId="293"/>
            <ac:spMk id="2" creationId="{9E714A93-BE7E-9207-FFDD-567E97A6797F}"/>
          </ac:spMkLst>
        </pc:spChg>
        <pc:spChg chg="add mod">
          <ac:chgData name="Stjepan Barisic" userId="b57c53a5-f62c-4901-bb0a-939bebd26e81" providerId="ADAL" clId="{84E0925F-689B-4273-94E2-25B92B906610}" dt="2026-02-11T15:06:06.099" v="13222" actId="115"/>
          <ac:spMkLst>
            <pc:docMk/>
            <pc:sldMk cId="475231783" sldId="293"/>
            <ac:spMk id="6" creationId="{794976CF-D5FB-6D6D-DE35-09E9EE9019D4}"/>
          </ac:spMkLst>
        </pc:spChg>
        <pc:spChg chg="add mod">
          <ac:chgData name="Stjepan Barisic" userId="b57c53a5-f62c-4901-bb0a-939bebd26e81" providerId="ADAL" clId="{84E0925F-689B-4273-94E2-25B92B906610}" dt="2026-01-26T16:13:05.246" v="13112" actId="14100"/>
          <ac:spMkLst>
            <pc:docMk/>
            <pc:sldMk cId="475231783" sldId="293"/>
            <ac:spMk id="7" creationId="{5DD325A1-F544-AC0B-5F77-5C5A6F5B3591}"/>
          </ac:spMkLst>
        </pc:spChg>
        <pc:spChg chg="add">
          <ac:chgData name="Stjepan Barisic" userId="b57c53a5-f62c-4901-bb0a-939bebd26e81" providerId="ADAL" clId="{84E0925F-689B-4273-94E2-25B92B906610}" dt="2026-01-26T16:09:21.434" v="13040" actId="26606"/>
          <ac:spMkLst>
            <pc:docMk/>
            <pc:sldMk cId="475231783" sldId="293"/>
            <ac:spMk id="10" creationId="{ECC07320-C2CA-4E29-8481-9D9E143C7788}"/>
          </ac:spMkLst>
        </pc:spChg>
        <pc:spChg chg="add">
          <ac:chgData name="Stjepan Barisic" userId="b57c53a5-f62c-4901-bb0a-939bebd26e81" providerId="ADAL" clId="{84E0925F-689B-4273-94E2-25B92B906610}" dt="2026-01-26T16:09:21.434" v="13040" actId="26606"/>
          <ac:spMkLst>
            <pc:docMk/>
            <pc:sldMk cId="475231783" sldId="293"/>
            <ac:spMk id="12" creationId="{178FB36B-5BFE-42CA-BC60-1115E0D95EEC}"/>
          </ac:spMkLst>
        </pc:spChg>
        <pc:picChg chg="add mod">
          <ac:chgData name="Stjepan Barisic" userId="b57c53a5-f62c-4901-bb0a-939bebd26e81" providerId="ADAL" clId="{84E0925F-689B-4273-94E2-25B92B906610}" dt="2026-02-11T15:05:34.350" v="13217" actId="14826"/>
          <ac:picMkLst>
            <pc:docMk/>
            <pc:sldMk cId="475231783" sldId="293"/>
            <ac:picMk id="5" creationId="{3BDCA44B-91C2-08EF-DCF6-FD4E5D160B92}"/>
          </ac:picMkLst>
        </pc:picChg>
      </pc:sldChg>
      <pc:sldMasterChg chg="addSp">
        <pc:chgData name="Stjepan Barisic" userId="b57c53a5-f62c-4901-bb0a-939bebd26e81" providerId="ADAL" clId="{84E0925F-689B-4273-94E2-25B92B906610}" dt="2026-01-18T19:01:47.537" v="7716"/>
        <pc:sldMasterMkLst>
          <pc:docMk/>
          <pc:sldMasterMk cId="3594469161" sldId="2147483689"/>
        </pc:sldMasterMkLst>
        <pc:spChg chg="add">
          <ac:chgData name="Stjepan Barisic" userId="b57c53a5-f62c-4901-bb0a-939bebd26e81" providerId="ADAL" clId="{84E0925F-689B-4273-94E2-25B92B906610}" dt="2026-01-18T19:01:47.537" v="7716"/>
          <ac:spMkLst>
            <pc:docMk/>
            <pc:sldMasterMk cId="3594469161" sldId="2147483689"/>
            <ac:spMk id="7" creationId="{6181BEE7-858E-EEC3-BEC2-16AC18866F0E}"/>
          </ac:spMkLst>
        </pc:sp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C60492-6757-4E62-934F-9E0A7FE2910D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F35F546-F2FB-46D7-8847-8CBABE1A2259}">
      <dgm:prSet/>
      <dgm:spPr/>
      <dgm:t>
        <a:bodyPr/>
        <a:lstStyle/>
        <a:p>
          <a:r>
            <a:rPr lang="en-US"/>
            <a:t>449 igrača</a:t>
          </a:r>
        </a:p>
      </dgm:t>
    </dgm:pt>
    <dgm:pt modelId="{CB805D5F-3D2F-4BFF-85DE-A1119C886958}" type="parTrans" cxnId="{F57B4125-2860-4E70-98CA-273D94C44C48}">
      <dgm:prSet/>
      <dgm:spPr/>
      <dgm:t>
        <a:bodyPr/>
        <a:lstStyle/>
        <a:p>
          <a:endParaRPr lang="en-US"/>
        </a:p>
      </dgm:t>
    </dgm:pt>
    <dgm:pt modelId="{7BE59D56-2AD3-4525-85AE-AE34E241DA35}" type="sibTrans" cxnId="{F57B4125-2860-4E70-98CA-273D94C44C48}">
      <dgm:prSet/>
      <dgm:spPr/>
      <dgm:t>
        <a:bodyPr/>
        <a:lstStyle/>
        <a:p>
          <a:endParaRPr lang="en-US"/>
        </a:p>
      </dgm:t>
    </dgm:pt>
    <dgm:pt modelId="{CF95FF1C-B3FB-4A89-9782-DCA8041D3481}">
      <dgm:prSet/>
      <dgm:spPr/>
      <dgm:t>
        <a:bodyPr/>
        <a:lstStyle/>
        <a:p>
          <a:r>
            <a:rPr lang="en-US"/>
            <a:t>40 trenera</a:t>
          </a:r>
        </a:p>
      </dgm:t>
    </dgm:pt>
    <dgm:pt modelId="{FE9CF1FC-778D-4DBF-83BF-AECE58AE159E}" type="parTrans" cxnId="{BA7FFC8F-3E33-4CD2-8C87-E2418C28EC19}">
      <dgm:prSet/>
      <dgm:spPr/>
      <dgm:t>
        <a:bodyPr/>
        <a:lstStyle/>
        <a:p>
          <a:endParaRPr lang="en-US"/>
        </a:p>
      </dgm:t>
    </dgm:pt>
    <dgm:pt modelId="{1F5291EA-73BD-4DCF-B162-89BBCBDEB50D}" type="sibTrans" cxnId="{BA7FFC8F-3E33-4CD2-8C87-E2418C28EC19}">
      <dgm:prSet/>
      <dgm:spPr/>
      <dgm:t>
        <a:bodyPr/>
        <a:lstStyle/>
        <a:p>
          <a:endParaRPr lang="en-US"/>
        </a:p>
      </dgm:t>
    </dgm:pt>
    <dgm:pt modelId="{1B180FC5-1D0E-41D6-B2CE-BB1A4AD296BD}">
      <dgm:prSet/>
      <dgm:spPr/>
      <dgm:t>
        <a:bodyPr/>
        <a:lstStyle/>
        <a:p>
          <a:r>
            <a:rPr lang="en-US"/>
            <a:t>3 tajnika kluba (Blaženko Marić, Antonio Balić i Matej Kokolari)</a:t>
          </a:r>
        </a:p>
      </dgm:t>
    </dgm:pt>
    <dgm:pt modelId="{F5A491DE-6AFB-48A3-9858-AC17782E7B39}" type="parTrans" cxnId="{E3726334-6272-4383-A5C2-614C1983680A}">
      <dgm:prSet/>
      <dgm:spPr/>
      <dgm:t>
        <a:bodyPr/>
        <a:lstStyle/>
        <a:p>
          <a:endParaRPr lang="en-US"/>
        </a:p>
      </dgm:t>
    </dgm:pt>
    <dgm:pt modelId="{14442934-B3F9-43CE-9E15-EAF302F0E0EC}" type="sibTrans" cxnId="{E3726334-6272-4383-A5C2-614C1983680A}">
      <dgm:prSet/>
      <dgm:spPr/>
      <dgm:t>
        <a:bodyPr/>
        <a:lstStyle/>
        <a:p>
          <a:endParaRPr lang="en-US"/>
        </a:p>
      </dgm:t>
    </dgm:pt>
    <dgm:pt modelId="{5EBDAB0E-2FC6-4A57-971F-0C5B2B3B43AB}">
      <dgm:prSet/>
      <dgm:spPr/>
      <dgm:t>
        <a:bodyPr/>
        <a:lstStyle/>
        <a:p>
          <a:r>
            <a:rPr lang="en-US"/>
            <a:t>3 analitičara (Chris Župan, Saša Novaković i Mihael Zorbas)</a:t>
          </a:r>
        </a:p>
      </dgm:t>
    </dgm:pt>
    <dgm:pt modelId="{C54E8322-713F-4893-8066-E6016DDF0317}" type="parTrans" cxnId="{6A42A354-6356-4E44-88B4-34DDF3ED0359}">
      <dgm:prSet/>
      <dgm:spPr/>
      <dgm:t>
        <a:bodyPr/>
        <a:lstStyle/>
        <a:p>
          <a:endParaRPr lang="en-US"/>
        </a:p>
      </dgm:t>
    </dgm:pt>
    <dgm:pt modelId="{90FD2013-77B5-40E9-BF30-8F9B11776217}" type="sibTrans" cxnId="{6A42A354-6356-4E44-88B4-34DDF3ED0359}">
      <dgm:prSet/>
      <dgm:spPr/>
      <dgm:t>
        <a:bodyPr/>
        <a:lstStyle/>
        <a:p>
          <a:endParaRPr lang="en-US"/>
        </a:p>
      </dgm:t>
    </dgm:pt>
    <dgm:pt modelId="{5BF87083-CA3C-43E3-B1BD-36308FE5D25F}">
      <dgm:prSet/>
      <dgm:spPr/>
      <dgm:t>
        <a:bodyPr/>
        <a:lstStyle/>
        <a:p>
          <a:r>
            <a:rPr lang="en-US"/>
            <a:t>PR manager kluba (Tanja Marić)</a:t>
          </a:r>
        </a:p>
      </dgm:t>
    </dgm:pt>
    <dgm:pt modelId="{F74B7F82-961D-4600-9E58-2D42261AB95A}" type="parTrans" cxnId="{393CF14E-90AB-43B4-ACEB-6BF52F198B12}">
      <dgm:prSet/>
      <dgm:spPr/>
      <dgm:t>
        <a:bodyPr/>
        <a:lstStyle/>
        <a:p>
          <a:endParaRPr lang="en-US"/>
        </a:p>
      </dgm:t>
    </dgm:pt>
    <dgm:pt modelId="{3D729867-C95C-473F-8197-014E6D3F2F6A}" type="sibTrans" cxnId="{393CF14E-90AB-43B4-ACEB-6BF52F198B12}">
      <dgm:prSet/>
      <dgm:spPr/>
      <dgm:t>
        <a:bodyPr/>
        <a:lstStyle/>
        <a:p>
          <a:endParaRPr lang="en-US"/>
        </a:p>
      </dgm:t>
    </dgm:pt>
    <dgm:pt modelId="{A1CF03EB-EA1B-47ED-9021-48110FA919E0}">
      <dgm:prSet/>
      <dgm:spPr/>
      <dgm:t>
        <a:bodyPr/>
        <a:lstStyle/>
        <a:p>
          <a:r>
            <a:rPr lang="en-US" dirty="0" err="1"/>
            <a:t>Liječnik</a:t>
          </a:r>
          <a:endParaRPr lang="en-US" dirty="0"/>
        </a:p>
        <a:p>
          <a:r>
            <a:rPr lang="en-US" dirty="0"/>
            <a:t> (Nikola </a:t>
          </a:r>
          <a:r>
            <a:rPr lang="en-US" dirty="0" err="1"/>
            <a:t>Kraljik</a:t>
          </a:r>
          <a:r>
            <a:rPr lang="en-US" dirty="0"/>
            <a:t>)</a:t>
          </a:r>
        </a:p>
      </dgm:t>
    </dgm:pt>
    <dgm:pt modelId="{9657D2D4-7112-4116-8060-239C7A4A801D}" type="parTrans" cxnId="{C9437A2D-7377-4F57-8352-41B6C2F7064F}">
      <dgm:prSet/>
      <dgm:spPr/>
      <dgm:t>
        <a:bodyPr/>
        <a:lstStyle/>
        <a:p>
          <a:endParaRPr lang="en-US"/>
        </a:p>
      </dgm:t>
    </dgm:pt>
    <dgm:pt modelId="{CE0E7888-4D62-41A5-B9C2-4260D5F3EEED}" type="sibTrans" cxnId="{C9437A2D-7377-4F57-8352-41B6C2F7064F}">
      <dgm:prSet/>
      <dgm:spPr/>
      <dgm:t>
        <a:bodyPr/>
        <a:lstStyle/>
        <a:p>
          <a:endParaRPr lang="en-US"/>
        </a:p>
      </dgm:t>
    </dgm:pt>
    <dgm:pt modelId="{E6CD41AE-A56F-477B-9C93-2F29EB2681C7}">
      <dgm:prSet/>
      <dgm:spPr/>
      <dgm:t>
        <a:bodyPr/>
        <a:lstStyle/>
        <a:p>
          <a:r>
            <a:rPr lang="en-US"/>
            <a:t>Fizioterapeut (Marko Ilakovac)</a:t>
          </a:r>
        </a:p>
      </dgm:t>
    </dgm:pt>
    <dgm:pt modelId="{33455A85-4E97-4C05-87E6-6EED68F91B50}" type="parTrans" cxnId="{08A126A5-6E76-4C27-9D01-0A867BC45618}">
      <dgm:prSet/>
      <dgm:spPr/>
      <dgm:t>
        <a:bodyPr/>
        <a:lstStyle/>
        <a:p>
          <a:endParaRPr lang="en-US"/>
        </a:p>
      </dgm:t>
    </dgm:pt>
    <dgm:pt modelId="{45BF60CA-E05E-4D00-A3BB-81DB8F2992EF}" type="sibTrans" cxnId="{08A126A5-6E76-4C27-9D01-0A867BC45618}">
      <dgm:prSet/>
      <dgm:spPr/>
      <dgm:t>
        <a:bodyPr/>
        <a:lstStyle/>
        <a:p>
          <a:endParaRPr lang="en-US"/>
        </a:p>
      </dgm:t>
    </dgm:pt>
    <dgm:pt modelId="{958108C9-8372-430B-9250-FB7853CB9572}">
      <dgm:prSet/>
      <dgm:spPr/>
      <dgm:t>
        <a:bodyPr/>
        <a:lstStyle/>
        <a:p>
          <a:r>
            <a:rPr lang="en-US" dirty="0" err="1"/>
            <a:t>Ekonom</a:t>
          </a:r>
          <a:r>
            <a:rPr lang="en-US" dirty="0"/>
            <a:t> </a:t>
          </a:r>
        </a:p>
        <a:p>
          <a:r>
            <a:rPr lang="en-US" dirty="0"/>
            <a:t>(Toni </a:t>
          </a:r>
          <a:r>
            <a:rPr lang="en-US" dirty="0" err="1"/>
            <a:t>Meić</a:t>
          </a:r>
          <a:r>
            <a:rPr lang="en-US" dirty="0"/>
            <a:t>)</a:t>
          </a:r>
        </a:p>
      </dgm:t>
    </dgm:pt>
    <dgm:pt modelId="{2F9C4531-BFA5-4B45-BEAD-6890788DF1FE}" type="parTrans" cxnId="{1FDA9CAF-5BFD-43D5-A69B-568327431AD6}">
      <dgm:prSet/>
      <dgm:spPr/>
      <dgm:t>
        <a:bodyPr/>
        <a:lstStyle/>
        <a:p>
          <a:endParaRPr lang="en-US"/>
        </a:p>
      </dgm:t>
    </dgm:pt>
    <dgm:pt modelId="{6C51E121-6091-4998-AB19-450BFADC7D4D}" type="sibTrans" cxnId="{1FDA9CAF-5BFD-43D5-A69B-568327431AD6}">
      <dgm:prSet/>
      <dgm:spPr/>
      <dgm:t>
        <a:bodyPr/>
        <a:lstStyle/>
        <a:p>
          <a:endParaRPr lang="en-US"/>
        </a:p>
      </dgm:t>
    </dgm:pt>
    <dgm:pt modelId="{93A4F802-88CE-4554-8916-C6A579CA7B33}">
      <dgm:prSet/>
      <dgm:spPr/>
      <dgm:t>
        <a:bodyPr/>
        <a:lstStyle/>
        <a:p>
          <a:r>
            <a:rPr lang="en-US"/>
            <a:t>FCH C&amp;P Manager (Gabi Meić, NK Stampedo)</a:t>
          </a:r>
        </a:p>
      </dgm:t>
    </dgm:pt>
    <dgm:pt modelId="{E24DE5BD-BE75-4066-80AF-0CB676F44E00}" type="parTrans" cxnId="{B8286FCC-E4CC-4D72-8E23-8459F08FD94E}">
      <dgm:prSet/>
      <dgm:spPr/>
      <dgm:t>
        <a:bodyPr/>
        <a:lstStyle/>
        <a:p>
          <a:endParaRPr lang="en-US"/>
        </a:p>
      </dgm:t>
    </dgm:pt>
    <dgm:pt modelId="{32BCB102-D79C-4ECE-8B05-E5E305CB146B}" type="sibTrans" cxnId="{B8286FCC-E4CC-4D72-8E23-8459F08FD94E}">
      <dgm:prSet/>
      <dgm:spPr/>
      <dgm:t>
        <a:bodyPr/>
        <a:lstStyle/>
        <a:p>
          <a:endParaRPr lang="en-US"/>
        </a:p>
      </dgm:t>
    </dgm:pt>
    <dgm:pt modelId="{FAA2A8B1-0B99-4EE1-B903-16CA31349B16}">
      <dgm:prSet/>
      <dgm:spPr/>
      <dgm:t>
        <a:bodyPr/>
        <a:lstStyle/>
        <a:p>
          <a:r>
            <a:rPr lang="en-US" dirty="0"/>
            <a:t>FCH </a:t>
          </a:r>
          <a:r>
            <a:rPr lang="en-US" dirty="0" err="1"/>
            <a:t>C&amp;P</a:t>
          </a:r>
          <a:r>
            <a:rPr lang="en-US" dirty="0"/>
            <a:t> Manager (Vesna Radman </a:t>
          </a:r>
          <a:r>
            <a:rPr lang="en-US" dirty="0" err="1"/>
            <a:t>Meić</a:t>
          </a:r>
          <a:r>
            <a:rPr lang="en-US" dirty="0"/>
            <a:t>, NK Elektra)</a:t>
          </a:r>
        </a:p>
      </dgm:t>
    </dgm:pt>
    <dgm:pt modelId="{ED492644-DA8E-4267-80A5-422E66400ED2}" type="parTrans" cxnId="{CF30C5B2-23D3-485A-91DA-8914620104C8}">
      <dgm:prSet/>
      <dgm:spPr/>
      <dgm:t>
        <a:bodyPr/>
        <a:lstStyle/>
        <a:p>
          <a:endParaRPr lang="en-US"/>
        </a:p>
      </dgm:t>
    </dgm:pt>
    <dgm:pt modelId="{485C8D17-8781-4C48-A43E-A31BD99DC0AF}" type="sibTrans" cxnId="{CF30C5B2-23D3-485A-91DA-8914620104C8}">
      <dgm:prSet/>
      <dgm:spPr/>
      <dgm:t>
        <a:bodyPr/>
        <a:lstStyle/>
        <a:p>
          <a:endParaRPr lang="en-US"/>
        </a:p>
      </dgm:t>
    </dgm:pt>
    <dgm:pt modelId="{25490F13-4A74-418C-8506-F762899608AA}">
      <dgm:prSet/>
      <dgm:spPr/>
      <dgm:t>
        <a:bodyPr/>
        <a:lstStyle/>
        <a:p>
          <a:r>
            <a:rPr lang="en-US" dirty="0" err="1"/>
            <a:t>Administracija</a:t>
          </a:r>
          <a:r>
            <a:rPr lang="en-US" dirty="0"/>
            <a:t> I </a:t>
          </a:r>
          <a:r>
            <a:rPr lang="en-US" dirty="0" err="1"/>
            <a:t>računovodstvo</a:t>
          </a:r>
          <a:r>
            <a:rPr lang="en-US" dirty="0"/>
            <a:t> (Tihana Petelin)</a:t>
          </a:r>
        </a:p>
      </dgm:t>
    </dgm:pt>
    <dgm:pt modelId="{BEE9E8BD-33D1-41DF-88D5-B1E92B208471}" type="parTrans" cxnId="{2B91EC87-40FD-4239-B3A1-C3A06EDBEEB9}">
      <dgm:prSet/>
      <dgm:spPr/>
      <dgm:t>
        <a:bodyPr/>
        <a:lstStyle/>
        <a:p>
          <a:endParaRPr lang="en-US"/>
        </a:p>
      </dgm:t>
    </dgm:pt>
    <dgm:pt modelId="{23BEECA4-0FAE-4D70-85AE-68D72C30284A}" type="sibTrans" cxnId="{2B91EC87-40FD-4239-B3A1-C3A06EDBEEB9}">
      <dgm:prSet/>
      <dgm:spPr/>
      <dgm:t>
        <a:bodyPr/>
        <a:lstStyle/>
        <a:p>
          <a:endParaRPr lang="en-US"/>
        </a:p>
      </dgm:t>
    </dgm:pt>
    <dgm:pt modelId="{7478C975-5C7B-4EBB-A294-B37C51498C92}" type="pres">
      <dgm:prSet presAssocID="{E7C60492-6757-4E62-934F-9E0A7FE2910D}" presName="Name0" presStyleCnt="0">
        <dgm:presLayoutVars>
          <dgm:dir/>
          <dgm:resizeHandles val="exact"/>
        </dgm:presLayoutVars>
      </dgm:prSet>
      <dgm:spPr/>
    </dgm:pt>
    <dgm:pt modelId="{213B52A9-72C3-4A1E-A0BD-51FBAD4DB9A9}" type="pres">
      <dgm:prSet presAssocID="{BF35F546-F2FB-46D7-8847-8CBABE1A2259}" presName="node" presStyleLbl="node1" presStyleIdx="0" presStyleCnt="11">
        <dgm:presLayoutVars>
          <dgm:bulletEnabled val="1"/>
        </dgm:presLayoutVars>
      </dgm:prSet>
      <dgm:spPr/>
    </dgm:pt>
    <dgm:pt modelId="{B2A00FDD-1EAA-4077-B467-65E7CCF7CB90}" type="pres">
      <dgm:prSet presAssocID="{7BE59D56-2AD3-4525-85AE-AE34E241DA35}" presName="sibTrans" presStyleLbl="sibTrans1D1" presStyleIdx="0" presStyleCnt="10"/>
      <dgm:spPr/>
    </dgm:pt>
    <dgm:pt modelId="{31AEC93B-9705-49BF-AAD1-57FEFC8B6595}" type="pres">
      <dgm:prSet presAssocID="{7BE59D56-2AD3-4525-85AE-AE34E241DA35}" presName="connectorText" presStyleLbl="sibTrans1D1" presStyleIdx="0" presStyleCnt="10"/>
      <dgm:spPr/>
    </dgm:pt>
    <dgm:pt modelId="{5EF0ECAC-A355-4305-ADD5-B7911014DFC7}" type="pres">
      <dgm:prSet presAssocID="{CF95FF1C-B3FB-4A89-9782-DCA8041D3481}" presName="node" presStyleLbl="node1" presStyleIdx="1" presStyleCnt="11">
        <dgm:presLayoutVars>
          <dgm:bulletEnabled val="1"/>
        </dgm:presLayoutVars>
      </dgm:prSet>
      <dgm:spPr/>
    </dgm:pt>
    <dgm:pt modelId="{C15CB717-7CF1-442C-A0D9-62A497C86DAD}" type="pres">
      <dgm:prSet presAssocID="{1F5291EA-73BD-4DCF-B162-89BBCBDEB50D}" presName="sibTrans" presStyleLbl="sibTrans1D1" presStyleIdx="1" presStyleCnt="10"/>
      <dgm:spPr/>
    </dgm:pt>
    <dgm:pt modelId="{834070A2-46FB-4B65-BAA5-1F7C901CB567}" type="pres">
      <dgm:prSet presAssocID="{1F5291EA-73BD-4DCF-B162-89BBCBDEB50D}" presName="connectorText" presStyleLbl="sibTrans1D1" presStyleIdx="1" presStyleCnt="10"/>
      <dgm:spPr/>
    </dgm:pt>
    <dgm:pt modelId="{8863ADAF-41A9-489D-9ACE-0DE7D2A7735F}" type="pres">
      <dgm:prSet presAssocID="{1B180FC5-1D0E-41D6-B2CE-BB1A4AD296BD}" presName="node" presStyleLbl="node1" presStyleIdx="2" presStyleCnt="11">
        <dgm:presLayoutVars>
          <dgm:bulletEnabled val="1"/>
        </dgm:presLayoutVars>
      </dgm:prSet>
      <dgm:spPr/>
    </dgm:pt>
    <dgm:pt modelId="{362304F1-2799-4283-9129-23ED19A98BAB}" type="pres">
      <dgm:prSet presAssocID="{14442934-B3F9-43CE-9E15-EAF302F0E0EC}" presName="sibTrans" presStyleLbl="sibTrans1D1" presStyleIdx="2" presStyleCnt="10"/>
      <dgm:spPr/>
    </dgm:pt>
    <dgm:pt modelId="{EC45D249-615E-4FB0-9B5C-43DFE0215D85}" type="pres">
      <dgm:prSet presAssocID="{14442934-B3F9-43CE-9E15-EAF302F0E0EC}" presName="connectorText" presStyleLbl="sibTrans1D1" presStyleIdx="2" presStyleCnt="10"/>
      <dgm:spPr/>
    </dgm:pt>
    <dgm:pt modelId="{AC2948D2-CC23-445F-8939-4CE1A116BF49}" type="pres">
      <dgm:prSet presAssocID="{5EBDAB0E-2FC6-4A57-971F-0C5B2B3B43AB}" presName="node" presStyleLbl="node1" presStyleIdx="3" presStyleCnt="11">
        <dgm:presLayoutVars>
          <dgm:bulletEnabled val="1"/>
        </dgm:presLayoutVars>
      </dgm:prSet>
      <dgm:spPr/>
    </dgm:pt>
    <dgm:pt modelId="{593D3DBB-A60B-4F94-B1E2-E298B8E76556}" type="pres">
      <dgm:prSet presAssocID="{90FD2013-77B5-40E9-BF30-8F9B11776217}" presName="sibTrans" presStyleLbl="sibTrans1D1" presStyleIdx="3" presStyleCnt="10"/>
      <dgm:spPr/>
    </dgm:pt>
    <dgm:pt modelId="{33244A95-F51B-4A42-8506-ADB37FA36215}" type="pres">
      <dgm:prSet presAssocID="{90FD2013-77B5-40E9-BF30-8F9B11776217}" presName="connectorText" presStyleLbl="sibTrans1D1" presStyleIdx="3" presStyleCnt="10"/>
      <dgm:spPr/>
    </dgm:pt>
    <dgm:pt modelId="{4F10D576-DB70-4FE0-A7E7-7ACC1DC4CD35}" type="pres">
      <dgm:prSet presAssocID="{5BF87083-CA3C-43E3-B1BD-36308FE5D25F}" presName="node" presStyleLbl="node1" presStyleIdx="4" presStyleCnt="11">
        <dgm:presLayoutVars>
          <dgm:bulletEnabled val="1"/>
        </dgm:presLayoutVars>
      </dgm:prSet>
      <dgm:spPr/>
    </dgm:pt>
    <dgm:pt modelId="{EE7248BB-B25D-4591-B249-A508140BA07A}" type="pres">
      <dgm:prSet presAssocID="{3D729867-C95C-473F-8197-014E6D3F2F6A}" presName="sibTrans" presStyleLbl="sibTrans1D1" presStyleIdx="4" presStyleCnt="10"/>
      <dgm:spPr/>
    </dgm:pt>
    <dgm:pt modelId="{4FE5A74D-35CA-49F7-A816-91D018A57D9F}" type="pres">
      <dgm:prSet presAssocID="{3D729867-C95C-473F-8197-014E6D3F2F6A}" presName="connectorText" presStyleLbl="sibTrans1D1" presStyleIdx="4" presStyleCnt="10"/>
      <dgm:spPr/>
    </dgm:pt>
    <dgm:pt modelId="{6FD34970-AEC8-4C54-9E0A-491920C32050}" type="pres">
      <dgm:prSet presAssocID="{E6CD41AE-A56F-477B-9C93-2F29EB2681C7}" presName="node" presStyleLbl="node1" presStyleIdx="5" presStyleCnt="11">
        <dgm:presLayoutVars>
          <dgm:bulletEnabled val="1"/>
        </dgm:presLayoutVars>
      </dgm:prSet>
      <dgm:spPr/>
    </dgm:pt>
    <dgm:pt modelId="{105C9328-85A3-440C-B828-3F24AA77B9CE}" type="pres">
      <dgm:prSet presAssocID="{45BF60CA-E05E-4D00-A3BB-81DB8F2992EF}" presName="sibTrans" presStyleLbl="sibTrans1D1" presStyleIdx="5" presStyleCnt="10"/>
      <dgm:spPr/>
    </dgm:pt>
    <dgm:pt modelId="{3370DFE7-123D-42FC-88AC-6495A86A1D29}" type="pres">
      <dgm:prSet presAssocID="{45BF60CA-E05E-4D00-A3BB-81DB8F2992EF}" presName="connectorText" presStyleLbl="sibTrans1D1" presStyleIdx="5" presStyleCnt="10"/>
      <dgm:spPr/>
    </dgm:pt>
    <dgm:pt modelId="{F3DD9316-C0BF-49A0-962E-84298C0DF175}" type="pres">
      <dgm:prSet presAssocID="{A1CF03EB-EA1B-47ED-9021-48110FA919E0}" presName="node" presStyleLbl="node1" presStyleIdx="6" presStyleCnt="11">
        <dgm:presLayoutVars>
          <dgm:bulletEnabled val="1"/>
        </dgm:presLayoutVars>
      </dgm:prSet>
      <dgm:spPr/>
    </dgm:pt>
    <dgm:pt modelId="{863161BC-DB4C-42D3-BB4F-71929C8E5897}" type="pres">
      <dgm:prSet presAssocID="{CE0E7888-4D62-41A5-B9C2-4260D5F3EEED}" presName="sibTrans" presStyleLbl="sibTrans1D1" presStyleIdx="6" presStyleCnt="10"/>
      <dgm:spPr/>
    </dgm:pt>
    <dgm:pt modelId="{4F9C9050-050F-4650-9639-E40EB7CCFF08}" type="pres">
      <dgm:prSet presAssocID="{CE0E7888-4D62-41A5-B9C2-4260D5F3EEED}" presName="connectorText" presStyleLbl="sibTrans1D1" presStyleIdx="6" presStyleCnt="10"/>
      <dgm:spPr/>
    </dgm:pt>
    <dgm:pt modelId="{7BD75E00-C120-4D66-87D2-788129313681}" type="pres">
      <dgm:prSet presAssocID="{958108C9-8372-430B-9250-FB7853CB9572}" presName="node" presStyleLbl="node1" presStyleIdx="7" presStyleCnt="11">
        <dgm:presLayoutVars>
          <dgm:bulletEnabled val="1"/>
        </dgm:presLayoutVars>
      </dgm:prSet>
      <dgm:spPr/>
    </dgm:pt>
    <dgm:pt modelId="{C60B4FCD-3C23-4ECF-8A21-C29C317CC939}" type="pres">
      <dgm:prSet presAssocID="{6C51E121-6091-4998-AB19-450BFADC7D4D}" presName="sibTrans" presStyleLbl="sibTrans1D1" presStyleIdx="7" presStyleCnt="10"/>
      <dgm:spPr/>
    </dgm:pt>
    <dgm:pt modelId="{AA144E64-FB75-4349-86E5-A610E34C18CA}" type="pres">
      <dgm:prSet presAssocID="{6C51E121-6091-4998-AB19-450BFADC7D4D}" presName="connectorText" presStyleLbl="sibTrans1D1" presStyleIdx="7" presStyleCnt="10"/>
      <dgm:spPr/>
    </dgm:pt>
    <dgm:pt modelId="{75D6C29B-1709-4943-98BE-449D61FF2923}" type="pres">
      <dgm:prSet presAssocID="{93A4F802-88CE-4554-8916-C6A579CA7B33}" presName="node" presStyleLbl="node1" presStyleIdx="8" presStyleCnt="11">
        <dgm:presLayoutVars>
          <dgm:bulletEnabled val="1"/>
        </dgm:presLayoutVars>
      </dgm:prSet>
      <dgm:spPr/>
    </dgm:pt>
    <dgm:pt modelId="{9E2DADA3-7254-4579-91B5-63FEE330CD63}" type="pres">
      <dgm:prSet presAssocID="{32BCB102-D79C-4ECE-8B05-E5E305CB146B}" presName="sibTrans" presStyleLbl="sibTrans1D1" presStyleIdx="8" presStyleCnt="10"/>
      <dgm:spPr/>
    </dgm:pt>
    <dgm:pt modelId="{691DFEC0-6A26-4E50-A2A8-AD5DB65E6840}" type="pres">
      <dgm:prSet presAssocID="{32BCB102-D79C-4ECE-8B05-E5E305CB146B}" presName="connectorText" presStyleLbl="sibTrans1D1" presStyleIdx="8" presStyleCnt="10"/>
      <dgm:spPr/>
    </dgm:pt>
    <dgm:pt modelId="{33B29C3B-134B-406D-9272-6D327DC0D7C3}" type="pres">
      <dgm:prSet presAssocID="{FAA2A8B1-0B99-4EE1-B903-16CA31349B16}" presName="node" presStyleLbl="node1" presStyleIdx="9" presStyleCnt="11">
        <dgm:presLayoutVars>
          <dgm:bulletEnabled val="1"/>
        </dgm:presLayoutVars>
      </dgm:prSet>
      <dgm:spPr/>
    </dgm:pt>
    <dgm:pt modelId="{74DFDC15-4C78-4F9C-9ECE-C29DEF095FC6}" type="pres">
      <dgm:prSet presAssocID="{485C8D17-8781-4C48-A43E-A31BD99DC0AF}" presName="sibTrans" presStyleLbl="sibTrans1D1" presStyleIdx="9" presStyleCnt="10"/>
      <dgm:spPr/>
    </dgm:pt>
    <dgm:pt modelId="{87A3F812-49A4-420E-841D-0C1A1FE70F24}" type="pres">
      <dgm:prSet presAssocID="{485C8D17-8781-4C48-A43E-A31BD99DC0AF}" presName="connectorText" presStyleLbl="sibTrans1D1" presStyleIdx="9" presStyleCnt="10"/>
      <dgm:spPr/>
    </dgm:pt>
    <dgm:pt modelId="{0F0B99A1-79DA-4E64-A8A4-85A93E7852B4}" type="pres">
      <dgm:prSet presAssocID="{25490F13-4A74-418C-8506-F762899608AA}" presName="node" presStyleLbl="node1" presStyleIdx="10" presStyleCnt="11">
        <dgm:presLayoutVars>
          <dgm:bulletEnabled val="1"/>
        </dgm:presLayoutVars>
      </dgm:prSet>
      <dgm:spPr/>
    </dgm:pt>
  </dgm:ptLst>
  <dgm:cxnLst>
    <dgm:cxn modelId="{4F66BE03-C568-4C50-96C8-F1ED343E87EF}" type="presOf" srcId="{3D729867-C95C-473F-8197-014E6D3F2F6A}" destId="{EE7248BB-B25D-4591-B249-A508140BA07A}" srcOrd="0" destOrd="0" presId="urn:microsoft.com/office/officeart/2016/7/layout/RepeatingBendingProcessNew"/>
    <dgm:cxn modelId="{E082F213-7119-40C4-85B2-BE7CFE9C2B85}" type="presOf" srcId="{CE0E7888-4D62-41A5-B9C2-4260D5F3EEED}" destId="{863161BC-DB4C-42D3-BB4F-71929C8E5897}" srcOrd="0" destOrd="0" presId="urn:microsoft.com/office/officeart/2016/7/layout/RepeatingBendingProcessNew"/>
    <dgm:cxn modelId="{F57B4125-2860-4E70-98CA-273D94C44C48}" srcId="{E7C60492-6757-4E62-934F-9E0A7FE2910D}" destId="{BF35F546-F2FB-46D7-8847-8CBABE1A2259}" srcOrd="0" destOrd="0" parTransId="{CB805D5F-3D2F-4BFF-85DE-A1119C886958}" sibTransId="{7BE59D56-2AD3-4525-85AE-AE34E241DA35}"/>
    <dgm:cxn modelId="{C9437A2D-7377-4F57-8352-41B6C2F7064F}" srcId="{E7C60492-6757-4E62-934F-9E0A7FE2910D}" destId="{A1CF03EB-EA1B-47ED-9021-48110FA919E0}" srcOrd="6" destOrd="0" parTransId="{9657D2D4-7112-4116-8060-239C7A4A801D}" sibTransId="{CE0E7888-4D62-41A5-B9C2-4260D5F3EEED}"/>
    <dgm:cxn modelId="{38E79633-982A-4D77-A8E9-2915539CE959}" type="presOf" srcId="{485C8D17-8781-4C48-A43E-A31BD99DC0AF}" destId="{87A3F812-49A4-420E-841D-0C1A1FE70F24}" srcOrd="1" destOrd="0" presId="urn:microsoft.com/office/officeart/2016/7/layout/RepeatingBendingProcessNew"/>
    <dgm:cxn modelId="{E3726334-6272-4383-A5C2-614C1983680A}" srcId="{E7C60492-6757-4E62-934F-9E0A7FE2910D}" destId="{1B180FC5-1D0E-41D6-B2CE-BB1A4AD296BD}" srcOrd="2" destOrd="0" parTransId="{F5A491DE-6AFB-48A3-9858-AC17782E7B39}" sibTransId="{14442934-B3F9-43CE-9E15-EAF302F0E0EC}"/>
    <dgm:cxn modelId="{EC9B845B-0F9E-42D4-9613-E9DE09F9B698}" type="presOf" srcId="{7BE59D56-2AD3-4525-85AE-AE34E241DA35}" destId="{31AEC93B-9705-49BF-AAD1-57FEFC8B6595}" srcOrd="1" destOrd="0" presId="urn:microsoft.com/office/officeart/2016/7/layout/RepeatingBendingProcessNew"/>
    <dgm:cxn modelId="{FFD14C5C-A125-4314-9E99-8D7FDFC680E2}" type="presOf" srcId="{93A4F802-88CE-4554-8916-C6A579CA7B33}" destId="{75D6C29B-1709-4943-98BE-449D61FF2923}" srcOrd="0" destOrd="0" presId="urn:microsoft.com/office/officeart/2016/7/layout/RepeatingBendingProcessNew"/>
    <dgm:cxn modelId="{199AC95C-BF47-4A11-93F1-FA06E80C7E95}" type="presOf" srcId="{485C8D17-8781-4C48-A43E-A31BD99DC0AF}" destId="{74DFDC15-4C78-4F9C-9ECE-C29DEF095FC6}" srcOrd="0" destOrd="0" presId="urn:microsoft.com/office/officeart/2016/7/layout/RepeatingBendingProcessNew"/>
    <dgm:cxn modelId="{7EAD275D-5279-4F19-AE9C-7F3F077AD940}" type="presOf" srcId="{5EBDAB0E-2FC6-4A57-971F-0C5B2B3B43AB}" destId="{AC2948D2-CC23-445F-8939-4CE1A116BF49}" srcOrd="0" destOrd="0" presId="urn:microsoft.com/office/officeart/2016/7/layout/RepeatingBendingProcessNew"/>
    <dgm:cxn modelId="{D59D635D-FC06-428B-B7AE-21934122128A}" type="presOf" srcId="{A1CF03EB-EA1B-47ED-9021-48110FA919E0}" destId="{F3DD9316-C0BF-49A0-962E-84298C0DF175}" srcOrd="0" destOrd="0" presId="urn:microsoft.com/office/officeart/2016/7/layout/RepeatingBendingProcessNew"/>
    <dgm:cxn modelId="{677A0C4C-D315-49B7-8413-62B341892130}" type="presOf" srcId="{958108C9-8372-430B-9250-FB7853CB9572}" destId="{7BD75E00-C120-4D66-87D2-788129313681}" srcOrd="0" destOrd="0" presId="urn:microsoft.com/office/officeart/2016/7/layout/RepeatingBendingProcessNew"/>
    <dgm:cxn modelId="{393CF14E-90AB-43B4-ACEB-6BF52F198B12}" srcId="{E7C60492-6757-4E62-934F-9E0A7FE2910D}" destId="{5BF87083-CA3C-43E3-B1BD-36308FE5D25F}" srcOrd="4" destOrd="0" parTransId="{F74B7F82-961D-4600-9E58-2D42261AB95A}" sibTransId="{3D729867-C95C-473F-8197-014E6D3F2F6A}"/>
    <dgm:cxn modelId="{6A5F104F-AC41-4F9B-A048-5C3653C750D4}" type="presOf" srcId="{14442934-B3F9-43CE-9E15-EAF302F0E0EC}" destId="{EC45D249-615E-4FB0-9B5C-43DFE0215D85}" srcOrd="1" destOrd="0" presId="urn:microsoft.com/office/officeart/2016/7/layout/RepeatingBendingProcessNew"/>
    <dgm:cxn modelId="{ECC1406F-4C0E-4B16-BF9C-729FBB3B4B1E}" type="presOf" srcId="{1F5291EA-73BD-4DCF-B162-89BBCBDEB50D}" destId="{C15CB717-7CF1-442C-A0D9-62A497C86DAD}" srcOrd="0" destOrd="0" presId="urn:microsoft.com/office/officeart/2016/7/layout/RepeatingBendingProcessNew"/>
    <dgm:cxn modelId="{E19CD870-F0D8-4353-B85A-A8EA7F29FF41}" type="presOf" srcId="{6C51E121-6091-4998-AB19-450BFADC7D4D}" destId="{AA144E64-FB75-4349-86E5-A610E34C18CA}" srcOrd="1" destOrd="0" presId="urn:microsoft.com/office/officeart/2016/7/layout/RepeatingBendingProcessNew"/>
    <dgm:cxn modelId="{F1745A71-DC8C-4755-A4AA-26B42FC72869}" type="presOf" srcId="{7BE59D56-2AD3-4525-85AE-AE34E241DA35}" destId="{B2A00FDD-1EAA-4077-B467-65E7CCF7CB90}" srcOrd="0" destOrd="0" presId="urn:microsoft.com/office/officeart/2016/7/layout/RepeatingBendingProcessNew"/>
    <dgm:cxn modelId="{4B205172-A3A7-41F3-94F0-504F5059B300}" type="presOf" srcId="{32BCB102-D79C-4ECE-8B05-E5E305CB146B}" destId="{691DFEC0-6A26-4E50-A2A8-AD5DB65E6840}" srcOrd="1" destOrd="0" presId="urn:microsoft.com/office/officeart/2016/7/layout/RepeatingBendingProcessNew"/>
    <dgm:cxn modelId="{6A42A354-6356-4E44-88B4-34DDF3ED0359}" srcId="{E7C60492-6757-4E62-934F-9E0A7FE2910D}" destId="{5EBDAB0E-2FC6-4A57-971F-0C5B2B3B43AB}" srcOrd="3" destOrd="0" parTransId="{C54E8322-713F-4893-8066-E6016DDF0317}" sibTransId="{90FD2013-77B5-40E9-BF30-8F9B11776217}"/>
    <dgm:cxn modelId="{3C14D756-9434-4097-9702-A33FD7BCC5E5}" type="presOf" srcId="{45BF60CA-E05E-4D00-A3BB-81DB8F2992EF}" destId="{105C9328-85A3-440C-B828-3F24AA77B9CE}" srcOrd="0" destOrd="0" presId="urn:microsoft.com/office/officeart/2016/7/layout/RepeatingBendingProcessNew"/>
    <dgm:cxn modelId="{23478F58-D07F-48D2-A773-62D2CD03375C}" type="presOf" srcId="{90FD2013-77B5-40E9-BF30-8F9B11776217}" destId="{593D3DBB-A60B-4F94-B1E2-E298B8E76556}" srcOrd="0" destOrd="0" presId="urn:microsoft.com/office/officeart/2016/7/layout/RepeatingBendingProcessNew"/>
    <dgm:cxn modelId="{7A473E7C-4D18-4712-9171-00BFB021FF99}" type="presOf" srcId="{32BCB102-D79C-4ECE-8B05-E5E305CB146B}" destId="{9E2DADA3-7254-4579-91B5-63FEE330CD63}" srcOrd="0" destOrd="0" presId="urn:microsoft.com/office/officeart/2016/7/layout/RepeatingBendingProcessNew"/>
    <dgm:cxn modelId="{2B91EC87-40FD-4239-B3A1-C3A06EDBEEB9}" srcId="{E7C60492-6757-4E62-934F-9E0A7FE2910D}" destId="{25490F13-4A74-418C-8506-F762899608AA}" srcOrd="10" destOrd="0" parTransId="{BEE9E8BD-33D1-41DF-88D5-B1E92B208471}" sibTransId="{23BEECA4-0FAE-4D70-85AE-68D72C30284A}"/>
    <dgm:cxn modelId="{BA7FFC8F-3E33-4CD2-8C87-E2418C28EC19}" srcId="{E7C60492-6757-4E62-934F-9E0A7FE2910D}" destId="{CF95FF1C-B3FB-4A89-9782-DCA8041D3481}" srcOrd="1" destOrd="0" parTransId="{FE9CF1FC-778D-4DBF-83BF-AECE58AE159E}" sibTransId="{1F5291EA-73BD-4DCF-B162-89BBCBDEB50D}"/>
    <dgm:cxn modelId="{720CB19E-AF91-40D9-802D-16A8C85D7FD1}" type="presOf" srcId="{CF95FF1C-B3FB-4A89-9782-DCA8041D3481}" destId="{5EF0ECAC-A355-4305-ADD5-B7911014DFC7}" srcOrd="0" destOrd="0" presId="urn:microsoft.com/office/officeart/2016/7/layout/RepeatingBendingProcessNew"/>
    <dgm:cxn modelId="{24DEA2A2-2605-48EB-B65D-099AEE44ADAD}" type="presOf" srcId="{14442934-B3F9-43CE-9E15-EAF302F0E0EC}" destId="{362304F1-2799-4283-9129-23ED19A98BAB}" srcOrd="0" destOrd="0" presId="urn:microsoft.com/office/officeart/2016/7/layout/RepeatingBendingProcessNew"/>
    <dgm:cxn modelId="{C45AAFA3-CFA5-4935-A85D-226BA745E15B}" type="presOf" srcId="{CE0E7888-4D62-41A5-B9C2-4260D5F3EEED}" destId="{4F9C9050-050F-4650-9639-E40EB7CCFF08}" srcOrd="1" destOrd="0" presId="urn:microsoft.com/office/officeart/2016/7/layout/RepeatingBendingProcessNew"/>
    <dgm:cxn modelId="{08A126A5-6E76-4C27-9D01-0A867BC45618}" srcId="{E7C60492-6757-4E62-934F-9E0A7FE2910D}" destId="{E6CD41AE-A56F-477B-9C93-2F29EB2681C7}" srcOrd="5" destOrd="0" parTransId="{33455A85-4E97-4C05-87E6-6EED68F91B50}" sibTransId="{45BF60CA-E05E-4D00-A3BB-81DB8F2992EF}"/>
    <dgm:cxn modelId="{1FDA9CAF-5BFD-43D5-A69B-568327431AD6}" srcId="{E7C60492-6757-4E62-934F-9E0A7FE2910D}" destId="{958108C9-8372-430B-9250-FB7853CB9572}" srcOrd="7" destOrd="0" parTransId="{2F9C4531-BFA5-4B45-BEAD-6890788DF1FE}" sibTransId="{6C51E121-6091-4998-AB19-450BFADC7D4D}"/>
    <dgm:cxn modelId="{CF30C5B2-23D3-485A-91DA-8914620104C8}" srcId="{E7C60492-6757-4E62-934F-9E0A7FE2910D}" destId="{FAA2A8B1-0B99-4EE1-B903-16CA31349B16}" srcOrd="9" destOrd="0" parTransId="{ED492644-DA8E-4267-80A5-422E66400ED2}" sibTransId="{485C8D17-8781-4C48-A43E-A31BD99DC0AF}"/>
    <dgm:cxn modelId="{36581CB5-E1D5-4770-BA7F-1B0E1C997981}" type="presOf" srcId="{25490F13-4A74-418C-8506-F762899608AA}" destId="{0F0B99A1-79DA-4E64-A8A4-85A93E7852B4}" srcOrd="0" destOrd="0" presId="urn:microsoft.com/office/officeart/2016/7/layout/RepeatingBendingProcessNew"/>
    <dgm:cxn modelId="{538D78B7-8B59-4A18-A03F-01BB889039AE}" type="presOf" srcId="{5BF87083-CA3C-43E3-B1BD-36308FE5D25F}" destId="{4F10D576-DB70-4FE0-A7E7-7ACC1DC4CD35}" srcOrd="0" destOrd="0" presId="urn:microsoft.com/office/officeart/2016/7/layout/RepeatingBendingProcessNew"/>
    <dgm:cxn modelId="{7FF99EC7-14FE-4ED6-9CAB-6182E2093BA6}" type="presOf" srcId="{3D729867-C95C-473F-8197-014E6D3F2F6A}" destId="{4FE5A74D-35CA-49F7-A816-91D018A57D9F}" srcOrd="1" destOrd="0" presId="urn:microsoft.com/office/officeart/2016/7/layout/RepeatingBendingProcessNew"/>
    <dgm:cxn modelId="{DC002ECC-5DCB-4A7E-8B36-2090EB702A8B}" type="presOf" srcId="{BF35F546-F2FB-46D7-8847-8CBABE1A2259}" destId="{213B52A9-72C3-4A1E-A0BD-51FBAD4DB9A9}" srcOrd="0" destOrd="0" presId="urn:microsoft.com/office/officeart/2016/7/layout/RepeatingBendingProcessNew"/>
    <dgm:cxn modelId="{B8286FCC-E4CC-4D72-8E23-8459F08FD94E}" srcId="{E7C60492-6757-4E62-934F-9E0A7FE2910D}" destId="{93A4F802-88CE-4554-8916-C6A579CA7B33}" srcOrd="8" destOrd="0" parTransId="{E24DE5BD-BE75-4066-80AF-0CB676F44E00}" sibTransId="{32BCB102-D79C-4ECE-8B05-E5E305CB146B}"/>
    <dgm:cxn modelId="{22629CD2-8C79-435C-836C-64178CC3FC11}" type="presOf" srcId="{45BF60CA-E05E-4D00-A3BB-81DB8F2992EF}" destId="{3370DFE7-123D-42FC-88AC-6495A86A1D29}" srcOrd="1" destOrd="0" presId="urn:microsoft.com/office/officeart/2016/7/layout/RepeatingBendingProcessNew"/>
    <dgm:cxn modelId="{EF200ED5-D79D-4640-A078-06FEE6CFFD67}" type="presOf" srcId="{90FD2013-77B5-40E9-BF30-8F9B11776217}" destId="{33244A95-F51B-4A42-8506-ADB37FA36215}" srcOrd="1" destOrd="0" presId="urn:microsoft.com/office/officeart/2016/7/layout/RepeatingBendingProcessNew"/>
    <dgm:cxn modelId="{967265DC-E9BB-448B-9FAE-DB6ABE8CFA08}" type="presOf" srcId="{E7C60492-6757-4E62-934F-9E0A7FE2910D}" destId="{7478C975-5C7B-4EBB-A294-B37C51498C92}" srcOrd="0" destOrd="0" presId="urn:microsoft.com/office/officeart/2016/7/layout/RepeatingBendingProcessNew"/>
    <dgm:cxn modelId="{7F1E81E1-BA3A-43B1-86CC-58D515F7D813}" type="presOf" srcId="{FAA2A8B1-0B99-4EE1-B903-16CA31349B16}" destId="{33B29C3B-134B-406D-9272-6D327DC0D7C3}" srcOrd="0" destOrd="0" presId="urn:microsoft.com/office/officeart/2016/7/layout/RepeatingBendingProcessNew"/>
    <dgm:cxn modelId="{F93367E2-B4CB-48B5-AA4D-A0F10A663B9A}" type="presOf" srcId="{1B180FC5-1D0E-41D6-B2CE-BB1A4AD296BD}" destId="{8863ADAF-41A9-489D-9ACE-0DE7D2A7735F}" srcOrd="0" destOrd="0" presId="urn:microsoft.com/office/officeart/2016/7/layout/RepeatingBendingProcessNew"/>
    <dgm:cxn modelId="{9656C5E9-2250-406E-BD53-5A80E66CFC5A}" type="presOf" srcId="{E6CD41AE-A56F-477B-9C93-2F29EB2681C7}" destId="{6FD34970-AEC8-4C54-9E0A-491920C32050}" srcOrd="0" destOrd="0" presId="urn:microsoft.com/office/officeart/2016/7/layout/RepeatingBendingProcessNew"/>
    <dgm:cxn modelId="{5F18F9F9-53FC-43BD-B4FE-0B39FF50BC80}" type="presOf" srcId="{1F5291EA-73BD-4DCF-B162-89BBCBDEB50D}" destId="{834070A2-46FB-4B65-BAA5-1F7C901CB567}" srcOrd="1" destOrd="0" presId="urn:microsoft.com/office/officeart/2016/7/layout/RepeatingBendingProcessNew"/>
    <dgm:cxn modelId="{2DFA18FC-E5D0-4D81-ABBA-C724EBFC5691}" type="presOf" srcId="{6C51E121-6091-4998-AB19-450BFADC7D4D}" destId="{C60B4FCD-3C23-4ECF-8A21-C29C317CC939}" srcOrd="0" destOrd="0" presId="urn:microsoft.com/office/officeart/2016/7/layout/RepeatingBendingProcessNew"/>
    <dgm:cxn modelId="{9D30100D-326D-4E39-8ED2-F9916C6338F2}" type="presParOf" srcId="{7478C975-5C7B-4EBB-A294-B37C51498C92}" destId="{213B52A9-72C3-4A1E-A0BD-51FBAD4DB9A9}" srcOrd="0" destOrd="0" presId="urn:microsoft.com/office/officeart/2016/7/layout/RepeatingBendingProcessNew"/>
    <dgm:cxn modelId="{92CA3B74-D59C-447D-B0AF-1797B664C525}" type="presParOf" srcId="{7478C975-5C7B-4EBB-A294-B37C51498C92}" destId="{B2A00FDD-1EAA-4077-B467-65E7CCF7CB90}" srcOrd="1" destOrd="0" presId="urn:microsoft.com/office/officeart/2016/7/layout/RepeatingBendingProcessNew"/>
    <dgm:cxn modelId="{322A45F9-EC05-412E-A462-D874C3DC8C06}" type="presParOf" srcId="{B2A00FDD-1EAA-4077-B467-65E7CCF7CB90}" destId="{31AEC93B-9705-49BF-AAD1-57FEFC8B6595}" srcOrd="0" destOrd="0" presId="urn:microsoft.com/office/officeart/2016/7/layout/RepeatingBendingProcessNew"/>
    <dgm:cxn modelId="{A99A0862-BC3F-499F-97F0-E9765C73E215}" type="presParOf" srcId="{7478C975-5C7B-4EBB-A294-B37C51498C92}" destId="{5EF0ECAC-A355-4305-ADD5-B7911014DFC7}" srcOrd="2" destOrd="0" presId="urn:microsoft.com/office/officeart/2016/7/layout/RepeatingBendingProcessNew"/>
    <dgm:cxn modelId="{73AF5859-81A2-4E6D-AB10-0E86CB24C8FD}" type="presParOf" srcId="{7478C975-5C7B-4EBB-A294-B37C51498C92}" destId="{C15CB717-7CF1-442C-A0D9-62A497C86DAD}" srcOrd="3" destOrd="0" presId="urn:microsoft.com/office/officeart/2016/7/layout/RepeatingBendingProcessNew"/>
    <dgm:cxn modelId="{696A9F39-AD3D-43AE-AF4E-10CBE7EE7AD5}" type="presParOf" srcId="{C15CB717-7CF1-442C-A0D9-62A497C86DAD}" destId="{834070A2-46FB-4B65-BAA5-1F7C901CB567}" srcOrd="0" destOrd="0" presId="urn:microsoft.com/office/officeart/2016/7/layout/RepeatingBendingProcessNew"/>
    <dgm:cxn modelId="{1A94D0F2-6954-4EB8-94CC-572EE0D9F908}" type="presParOf" srcId="{7478C975-5C7B-4EBB-A294-B37C51498C92}" destId="{8863ADAF-41A9-489D-9ACE-0DE7D2A7735F}" srcOrd="4" destOrd="0" presId="urn:microsoft.com/office/officeart/2016/7/layout/RepeatingBendingProcessNew"/>
    <dgm:cxn modelId="{99A14170-357E-43FE-967C-B08F459F60C7}" type="presParOf" srcId="{7478C975-5C7B-4EBB-A294-B37C51498C92}" destId="{362304F1-2799-4283-9129-23ED19A98BAB}" srcOrd="5" destOrd="0" presId="urn:microsoft.com/office/officeart/2016/7/layout/RepeatingBendingProcessNew"/>
    <dgm:cxn modelId="{A3CD4CE3-C363-4FCE-815A-6FE79C7FAAC3}" type="presParOf" srcId="{362304F1-2799-4283-9129-23ED19A98BAB}" destId="{EC45D249-615E-4FB0-9B5C-43DFE0215D85}" srcOrd="0" destOrd="0" presId="urn:microsoft.com/office/officeart/2016/7/layout/RepeatingBendingProcessNew"/>
    <dgm:cxn modelId="{F2CBDE16-78BE-4475-AB5F-338EC8C1F37C}" type="presParOf" srcId="{7478C975-5C7B-4EBB-A294-B37C51498C92}" destId="{AC2948D2-CC23-445F-8939-4CE1A116BF49}" srcOrd="6" destOrd="0" presId="urn:microsoft.com/office/officeart/2016/7/layout/RepeatingBendingProcessNew"/>
    <dgm:cxn modelId="{C4C65900-AC8F-4B84-A189-93571DBE68BB}" type="presParOf" srcId="{7478C975-5C7B-4EBB-A294-B37C51498C92}" destId="{593D3DBB-A60B-4F94-B1E2-E298B8E76556}" srcOrd="7" destOrd="0" presId="urn:microsoft.com/office/officeart/2016/7/layout/RepeatingBendingProcessNew"/>
    <dgm:cxn modelId="{209C3F66-84FC-42E3-8E67-121C67C39421}" type="presParOf" srcId="{593D3DBB-A60B-4F94-B1E2-E298B8E76556}" destId="{33244A95-F51B-4A42-8506-ADB37FA36215}" srcOrd="0" destOrd="0" presId="urn:microsoft.com/office/officeart/2016/7/layout/RepeatingBendingProcessNew"/>
    <dgm:cxn modelId="{2C296670-FB01-438E-ABFE-66254F809E38}" type="presParOf" srcId="{7478C975-5C7B-4EBB-A294-B37C51498C92}" destId="{4F10D576-DB70-4FE0-A7E7-7ACC1DC4CD35}" srcOrd="8" destOrd="0" presId="urn:microsoft.com/office/officeart/2016/7/layout/RepeatingBendingProcessNew"/>
    <dgm:cxn modelId="{5D3DE747-628F-49E5-8FA4-20250034B464}" type="presParOf" srcId="{7478C975-5C7B-4EBB-A294-B37C51498C92}" destId="{EE7248BB-B25D-4591-B249-A508140BA07A}" srcOrd="9" destOrd="0" presId="urn:microsoft.com/office/officeart/2016/7/layout/RepeatingBendingProcessNew"/>
    <dgm:cxn modelId="{3B01AD60-B569-4111-A2A3-7A76EC3CD645}" type="presParOf" srcId="{EE7248BB-B25D-4591-B249-A508140BA07A}" destId="{4FE5A74D-35CA-49F7-A816-91D018A57D9F}" srcOrd="0" destOrd="0" presId="urn:microsoft.com/office/officeart/2016/7/layout/RepeatingBendingProcessNew"/>
    <dgm:cxn modelId="{16200473-494A-4300-B140-9B810E6C5E8C}" type="presParOf" srcId="{7478C975-5C7B-4EBB-A294-B37C51498C92}" destId="{6FD34970-AEC8-4C54-9E0A-491920C32050}" srcOrd="10" destOrd="0" presId="urn:microsoft.com/office/officeart/2016/7/layout/RepeatingBendingProcessNew"/>
    <dgm:cxn modelId="{70877156-7B8C-4E2E-969D-BF91E3C168EE}" type="presParOf" srcId="{7478C975-5C7B-4EBB-A294-B37C51498C92}" destId="{105C9328-85A3-440C-B828-3F24AA77B9CE}" srcOrd="11" destOrd="0" presId="urn:microsoft.com/office/officeart/2016/7/layout/RepeatingBendingProcessNew"/>
    <dgm:cxn modelId="{74E1E047-31F8-4181-8F2D-077FF4B3535E}" type="presParOf" srcId="{105C9328-85A3-440C-B828-3F24AA77B9CE}" destId="{3370DFE7-123D-42FC-88AC-6495A86A1D29}" srcOrd="0" destOrd="0" presId="urn:microsoft.com/office/officeart/2016/7/layout/RepeatingBendingProcessNew"/>
    <dgm:cxn modelId="{90C54EE8-FFBA-4910-B375-D3ED8AD2897F}" type="presParOf" srcId="{7478C975-5C7B-4EBB-A294-B37C51498C92}" destId="{F3DD9316-C0BF-49A0-962E-84298C0DF175}" srcOrd="12" destOrd="0" presId="urn:microsoft.com/office/officeart/2016/7/layout/RepeatingBendingProcessNew"/>
    <dgm:cxn modelId="{3AC4FE31-9EA3-4FF7-95FA-DE898625DC16}" type="presParOf" srcId="{7478C975-5C7B-4EBB-A294-B37C51498C92}" destId="{863161BC-DB4C-42D3-BB4F-71929C8E5897}" srcOrd="13" destOrd="0" presId="urn:microsoft.com/office/officeart/2016/7/layout/RepeatingBendingProcessNew"/>
    <dgm:cxn modelId="{E641D1A9-68D5-418B-8867-705BE735A646}" type="presParOf" srcId="{863161BC-DB4C-42D3-BB4F-71929C8E5897}" destId="{4F9C9050-050F-4650-9639-E40EB7CCFF08}" srcOrd="0" destOrd="0" presId="urn:microsoft.com/office/officeart/2016/7/layout/RepeatingBendingProcessNew"/>
    <dgm:cxn modelId="{C2F92258-358A-49C0-AC84-E8B166A6F7D6}" type="presParOf" srcId="{7478C975-5C7B-4EBB-A294-B37C51498C92}" destId="{7BD75E00-C120-4D66-87D2-788129313681}" srcOrd="14" destOrd="0" presId="urn:microsoft.com/office/officeart/2016/7/layout/RepeatingBendingProcessNew"/>
    <dgm:cxn modelId="{15BE167D-0244-41A6-9A43-ACC87E3B6132}" type="presParOf" srcId="{7478C975-5C7B-4EBB-A294-B37C51498C92}" destId="{C60B4FCD-3C23-4ECF-8A21-C29C317CC939}" srcOrd="15" destOrd="0" presId="urn:microsoft.com/office/officeart/2016/7/layout/RepeatingBendingProcessNew"/>
    <dgm:cxn modelId="{6D932BB6-AABB-4F69-945F-601E73E7455A}" type="presParOf" srcId="{C60B4FCD-3C23-4ECF-8A21-C29C317CC939}" destId="{AA144E64-FB75-4349-86E5-A610E34C18CA}" srcOrd="0" destOrd="0" presId="urn:microsoft.com/office/officeart/2016/7/layout/RepeatingBendingProcessNew"/>
    <dgm:cxn modelId="{ACAFE618-F83A-4495-839A-8F03552C6CF6}" type="presParOf" srcId="{7478C975-5C7B-4EBB-A294-B37C51498C92}" destId="{75D6C29B-1709-4943-98BE-449D61FF2923}" srcOrd="16" destOrd="0" presId="urn:microsoft.com/office/officeart/2016/7/layout/RepeatingBendingProcessNew"/>
    <dgm:cxn modelId="{FA116E55-F1CA-4533-BD8A-2670F59A0B5A}" type="presParOf" srcId="{7478C975-5C7B-4EBB-A294-B37C51498C92}" destId="{9E2DADA3-7254-4579-91B5-63FEE330CD63}" srcOrd="17" destOrd="0" presId="urn:microsoft.com/office/officeart/2016/7/layout/RepeatingBendingProcessNew"/>
    <dgm:cxn modelId="{B6A4F16D-040D-4E6B-9696-ABF68047978E}" type="presParOf" srcId="{9E2DADA3-7254-4579-91B5-63FEE330CD63}" destId="{691DFEC0-6A26-4E50-A2A8-AD5DB65E6840}" srcOrd="0" destOrd="0" presId="urn:microsoft.com/office/officeart/2016/7/layout/RepeatingBendingProcessNew"/>
    <dgm:cxn modelId="{CC880FD2-A7AC-4022-BB28-19D91D6C2E63}" type="presParOf" srcId="{7478C975-5C7B-4EBB-A294-B37C51498C92}" destId="{33B29C3B-134B-406D-9272-6D327DC0D7C3}" srcOrd="18" destOrd="0" presId="urn:microsoft.com/office/officeart/2016/7/layout/RepeatingBendingProcessNew"/>
    <dgm:cxn modelId="{D5866F6D-321A-403C-B5D3-64B2D540BCB0}" type="presParOf" srcId="{7478C975-5C7B-4EBB-A294-B37C51498C92}" destId="{74DFDC15-4C78-4F9C-9ECE-C29DEF095FC6}" srcOrd="19" destOrd="0" presId="urn:microsoft.com/office/officeart/2016/7/layout/RepeatingBendingProcessNew"/>
    <dgm:cxn modelId="{87C14D60-9345-4C6D-9183-80ADD44A442D}" type="presParOf" srcId="{74DFDC15-4C78-4F9C-9ECE-C29DEF095FC6}" destId="{87A3F812-49A4-420E-841D-0C1A1FE70F24}" srcOrd="0" destOrd="0" presId="urn:microsoft.com/office/officeart/2016/7/layout/RepeatingBendingProcessNew"/>
    <dgm:cxn modelId="{7E39AED1-C364-45D1-8B83-99DAFDE4F820}" type="presParOf" srcId="{7478C975-5C7B-4EBB-A294-B37C51498C92}" destId="{0F0B99A1-79DA-4E64-A8A4-85A93E7852B4}" srcOrd="2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A00FDD-1EAA-4077-B467-65E7CCF7CB90}">
      <dsp:nvSpPr>
        <dsp:cNvPr id="0" name=""/>
        <dsp:cNvSpPr/>
      </dsp:nvSpPr>
      <dsp:spPr>
        <a:xfrm>
          <a:off x="2669704" y="533944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4480" y="577453"/>
        <a:ext cx="22113" cy="4422"/>
      </dsp:txXfrm>
    </dsp:sp>
    <dsp:sp modelId="{213B52A9-72C3-4A1E-A0BD-51FBAD4DB9A9}">
      <dsp:nvSpPr>
        <dsp:cNvPr id="0" name=""/>
        <dsp:cNvSpPr/>
      </dsp:nvSpPr>
      <dsp:spPr>
        <a:xfrm>
          <a:off x="748607" y="2795"/>
          <a:ext cx="1922896" cy="11537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449 igrača</a:t>
          </a:r>
        </a:p>
      </dsp:txBody>
      <dsp:txXfrm>
        <a:off x="748607" y="2795"/>
        <a:ext cx="1922896" cy="1153737"/>
      </dsp:txXfrm>
    </dsp:sp>
    <dsp:sp modelId="{C15CB717-7CF1-442C-A0D9-62A497C86DAD}">
      <dsp:nvSpPr>
        <dsp:cNvPr id="0" name=""/>
        <dsp:cNvSpPr/>
      </dsp:nvSpPr>
      <dsp:spPr>
        <a:xfrm>
          <a:off x="5034866" y="533944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643" y="577453"/>
        <a:ext cx="22113" cy="4422"/>
      </dsp:txXfrm>
    </dsp:sp>
    <dsp:sp modelId="{5EF0ECAC-A355-4305-ADD5-B7911014DFC7}">
      <dsp:nvSpPr>
        <dsp:cNvPr id="0" name=""/>
        <dsp:cNvSpPr/>
      </dsp:nvSpPr>
      <dsp:spPr>
        <a:xfrm>
          <a:off x="3113770" y="2795"/>
          <a:ext cx="1922896" cy="11537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40 trenera</a:t>
          </a:r>
        </a:p>
      </dsp:txBody>
      <dsp:txXfrm>
        <a:off x="3113770" y="2795"/>
        <a:ext cx="1922896" cy="1153737"/>
      </dsp:txXfrm>
    </dsp:sp>
    <dsp:sp modelId="{362304F1-2799-4283-9129-23ED19A98BAB}">
      <dsp:nvSpPr>
        <dsp:cNvPr id="0" name=""/>
        <dsp:cNvSpPr/>
      </dsp:nvSpPr>
      <dsp:spPr>
        <a:xfrm>
          <a:off x="7400029" y="533944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4806" y="577453"/>
        <a:ext cx="22113" cy="4422"/>
      </dsp:txXfrm>
    </dsp:sp>
    <dsp:sp modelId="{8863ADAF-41A9-489D-9ACE-0DE7D2A7735F}">
      <dsp:nvSpPr>
        <dsp:cNvPr id="0" name=""/>
        <dsp:cNvSpPr/>
      </dsp:nvSpPr>
      <dsp:spPr>
        <a:xfrm>
          <a:off x="5478933" y="2795"/>
          <a:ext cx="1922896" cy="11537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3 tajnika kluba (Blaženko Marić, Antonio Balić i Matej Kokolari)</a:t>
          </a:r>
        </a:p>
      </dsp:txBody>
      <dsp:txXfrm>
        <a:off x="5478933" y="2795"/>
        <a:ext cx="1922896" cy="1153737"/>
      </dsp:txXfrm>
    </dsp:sp>
    <dsp:sp modelId="{593D3DBB-A60B-4F94-B1E2-E298B8E76556}">
      <dsp:nvSpPr>
        <dsp:cNvPr id="0" name=""/>
        <dsp:cNvSpPr/>
      </dsp:nvSpPr>
      <dsp:spPr>
        <a:xfrm>
          <a:off x="1710055" y="1154733"/>
          <a:ext cx="7095488" cy="411666"/>
        </a:xfrm>
        <a:custGeom>
          <a:avLst/>
          <a:gdLst/>
          <a:ahLst/>
          <a:cxnLst/>
          <a:rect l="0" t="0" r="0" b="0"/>
          <a:pathLst>
            <a:path>
              <a:moveTo>
                <a:pt x="7095488" y="0"/>
              </a:moveTo>
              <a:lnTo>
                <a:pt x="7095488" y="222933"/>
              </a:lnTo>
              <a:lnTo>
                <a:pt x="0" y="222933"/>
              </a:lnTo>
              <a:lnTo>
                <a:pt x="0" y="41166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0068" y="1358355"/>
        <a:ext cx="355462" cy="4422"/>
      </dsp:txXfrm>
    </dsp:sp>
    <dsp:sp modelId="{AC2948D2-CC23-445F-8939-4CE1A116BF49}">
      <dsp:nvSpPr>
        <dsp:cNvPr id="0" name=""/>
        <dsp:cNvSpPr/>
      </dsp:nvSpPr>
      <dsp:spPr>
        <a:xfrm>
          <a:off x="7844095" y="2795"/>
          <a:ext cx="1922896" cy="11537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3 analitičara (Chris Župan, Saša Novaković i Mihael Zorbas)</a:t>
          </a:r>
        </a:p>
      </dsp:txBody>
      <dsp:txXfrm>
        <a:off x="7844095" y="2795"/>
        <a:ext cx="1922896" cy="1153737"/>
      </dsp:txXfrm>
    </dsp:sp>
    <dsp:sp modelId="{EE7248BB-B25D-4591-B249-A508140BA07A}">
      <dsp:nvSpPr>
        <dsp:cNvPr id="0" name=""/>
        <dsp:cNvSpPr/>
      </dsp:nvSpPr>
      <dsp:spPr>
        <a:xfrm>
          <a:off x="2669704" y="2129949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4480" y="2173457"/>
        <a:ext cx="22113" cy="4422"/>
      </dsp:txXfrm>
    </dsp:sp>
    <dsp:sp modelId="{4F10D576-DB70-4FE0-A7E7-7ACC1DC4CD35}">
      <dsp:nvSpPr>
        <dsp:cNvPr id="0" name=""/>
        <dsp:cNvSpPr/>
      </dsp:nvSpPr>
      <dsp:spPr>
        <a:xfrm>
          <a:off x="748607" y="1598800"/>
          <a:ext cx="1922896" cy="11537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 manager kluba (Tanja Marić)</a:t>
          </a:r>
        </a:p>
      </dsp:txBody>
      <dsp:txXfrm>
        <a:off x="748607" y="1598800"/>
        <a:ext cx="1922896" cy="1153737"/>
      </dsp:txXfrm>
    </dsp:sp>
    <dsp:sp modelId="{105C9328-85A3-440C-B828-3F24AA77B9CE}">
      <dsp:nvSpPr>
        <dsp:cNvPr id="0" name=""/>
        <dsp:cNvSpPr/>
      </dsp:nvSpPr>
      <dsp:spPr>
        <a:xfrm>
          <a:off x="5034866" y="2129949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643" y="2173457"/>
        <a:ext cx="22113" cy="4422"/>
      </dsp:txXfrm>
    </dsp:sp>
    <dsp:sp modelId="{6FD34970-AEC8-4C54-9E0A-491920C32050}">
      <dsp:nvSpPr>
        <dsp:cNvPr id="0" name=""/>
        <dsp:cNvSpPr/>
      </dsp:nvSpPr>
      <dsp:spPr>
        <a:xfrm>
          <a:off x="3113770" y="1598800"/>
          <a:ext cx="1922896" cy="11537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Fizioterapeut (Marko Ilakovac)</a:t>
          </a:r>
        </a:p>
      </dsp:txBody>
      <dsp:txXfrm>
        <a:off x="3113770" y="1598800"/>
        <a:ext cx="1922896" cy="1153737"/>
      </dsp:txXfrm>
    </dsp:sp>
    <dsp:sp modelId="{863161BC-DB4C-42D3-BB4F-71929C8E5897}">
      <dsp:nvSpPr>
        <dsp:cNvPr id="0" name=""/>
        <dsp:cNvSpPr/>
      </dsp:nvSpPr>
      <dsp:spPr>
        <a:xfrm>
          <a:off x="7400029" y="2129949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4806" y="2173457"/>
        <a:ext cx="22113" cy="4422"/>
      </dsp:txXfrm>
    </dsp:sp>
    <dsp:sp modelId="{F3DD9316-C0BF-49A0-962E-84298C0DF175}">
      <dsp:nvSpPr>
        <dsp:cNvPr id="0" name=""/>
        <dsp:cNvSpPr/>
      </dsp:nvSpPr>
      <dsp:spPr>
        <a:xfrm>
          <a:off x="5478933" y="1598800"/>
          <a:ext cx="1922896" cy="11537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Liječnik</a:t>
          </a:r>
          <a:endParaRPr lang="en-US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(Nikola </a:t>
          </a:r>
          <a:r>
            <a:rPr lang="en-US" sz="1700" kern="1200" dirty="0" err="1"/>
            <a:t>Kraljik</a:t>
          </a:r>
          <a:r>
            <a:rPr lang="en-US" sz="1700" kern="1200" dirty="0"/>
            <a:t>)</a:t>
          </a:r>
        </a:p>
      </dsp:txBody>
      <dsp:txXfrm>
        <a:off x="5478933" y="1598800"/>
        <a:ext cx="1922896" cy="1153737"/>
      </dsp:txXfrm>
    </dsp:sp>
    <dsp:sp modelId="{C60B4FCD-3C23-4ECF-8A21-C29C317CC939}">
      <dsp:nvSpPr>
        <dsp:cNvPr id="0" name=""/>
        <dsp:cNvSpPr/>
      </dsp:nvSpPr>
      <dsp:spPr>
        <a:xfrm>
          <a:off x="1710055" y="2750737"/>
          <a:ext cx="7095488" cy="411666"/>
        </a:xfrm>
        <a:custGeom>
          <a:avLst/>
          <a:gdLst/>
          <a:ahLst/>
          <a:cxnLst/>
          <a:rect l="0" t="0" r="0" b="0"/>
          <a:pathLst>
            <a:path>
              <a:moveTo>
                <a:pt x="7095488" y="0"/>
              </a:moveTo>
              <a:lnTo>
                <a:pt x="7095488" y="222933"/>
              </a:lnTo>
              <a:lnTo>
                <a:pt x="0" y="222933"/>
              </a:lnTo>
              <a:lnTo>
                <a:pt x="0" y="41166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0068" y="2954359"/>
        <a:ext cx="355462" cy="4422"/>
      </dsp:txXfrm>
    </dsp:sp>
    <dsp:sp modelId="{7BD75E00-C120-4D66-87D2-788129313681}">
      <dsp:nvSpPr>
        <dsp:cNvPr id="0" name=""/>
        <dsp:cNvSpPr/>
      </dsp:nvSpPr>
      <dsp:spPr>
        <a:xfrm>
          <a:off x="7844095" y="1598800"/>
          <a:ext cx="1922896" cy="11537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Ekonom</a:t>
          </a:r>
          <a:r>
            <a:rPr lang="en-US" sz="1700" kern="1200" dirty="0"/>
            <a:t>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(Toni </a:t>
          </a:r>
          <a:r>
            <a:rPr lang="en-US" sz="1700" kern="1200" dirty="0" err="1"/>
            <a:t>Meić</a:t>
          </a:r>
          <a:r>
            <a:rPr lang="en-US" sz="1700" kern="1200" dirty="0"/>
            <a:t>)</a:t>
          </a:r>
        </a:p>
      </dsp:txBody>
      <dsp:txXfrm>
        <a:off x="7844095" y="1598800"/>
        <a:ext cx="1922896" cy="1153737"/>
      </dsp:txXfrm>
    </dsp:sp>
    <dsp:sp modelId="{9E2DADA3-7254-4579-91B5-63FEE330CD63}">
      <dsp:nvSpPr>
        <dsp:cNvPr id="0" name=""/>
        <dsp:cNvSpPr/>
      </dsp:nvSpPr>
      <dsp:spPr>
        <a:xfrm>
          <a:off x="2669704" y="3725953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4480" y="3769461"/>
        <a:ext cx="22113" cy="4422"/>
      </dsp:txXfrm>
    </dsp:sp>
    <dsp:sp modelId="{75D6C29B-1709-4943-98BE-449D61FF2923}">
      <dsp:nvSpPr>
        <dsp:cNvPr id="0" name=""/>
        <dsp:cNvSpPr/>
      </dsp:nvSpPr>
      <dsp:spPr>
        <a:xfrm>
          <a:off x="748607" y="3194804"/>
          <a:ext cx="1922896" cy="11537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FCH C&amp;P Manager (Gabi Meić, NK Stampedo)</a:t>
          </a:r>
        </a:p>
      </dsp:txBody>
      <dsp:txXfrm>
        <a:off x="748607" y="3194804"/>
        <a:ext cx="1922896" cy="1153737"/>
      </dsp:txXfrm>
    </dsp:sp>
    <dsp:sp modelId="{74DFDC15-4C78-4F9C-9ECE-C29DEF095FC6}">
      <dsp:nvSpPr>
        <dsp:cNvPr id="0" name=""/>
        <dsp:cNvSpPr/>
      </dsp:nvSpPr>
      <dsp:spPr>
        <a:xfrm>
          <a:off x="5034866" y="3725953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643" y="3769461"/>
        <a:ext cx="22113" cy="4422"/>
      </dsp:txXfrm>
    </dsp:sp>
    <dsp:sp modelId="{33B29C3B-134B-406D-9272-6D327DC0D7C3}">
      <dsp:nvSpPr>
        <dsp:cNvPr id="0" name=""/>
        <dsp:cNvSpPr/>
      </dsp:nvSpPr>
      <dsp:spPr>
        <a:xfrm>
          <a:off x="3113770" y="3194804"/>
          <a:ext cx="1922896" cy="11537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FCH </a:t>
          </a:r>
          <a:r>
            <a:rPr lang="en-US" sz="1700" kern="1200" dirty="0" err="1"/>
            <a:t>C&amp;P</a:t>
          </a:r>
          <a:r>
            <a:rPr lang="en-US" sz="1700" kern="1200" dirty="0"/>
            <a:t> Manager (Vesna Radman </a:t>
          </a:r>
          <a:r>
            <a:rPr lang="en-US" sz="1700" kern="1200" dirty="0" err="1"/>
            <a:t>Meić</a:t>
          </a:r>
          <a:r>
            <a:rPr lang="en-US" sz="1700" kern="1200" dirty="0"/>
            <a:t>, NK Elektra)</a:t>
          </a:r>
        </a:p>
      </dsp:txBody>
      <dsp:txXfrm>
        <a:off x="3113770" y="3194804"/>
        <a:ext cx="1922896" cy="1153737"/>
      </dsp:txXfrm>
    </dsp:sp>
    <dsp:sp modelId="{0F0B99A1-79DA-4E64-A8A4-85A93E7852B4}">
      <dsp:nvSpPr>
        <dsp:cNvPr id="0" name=""/>
        <dsp:cNvSpPr/>
      </dsp:nvSpPr>
      <dsp:spPr>
        <a:xfrm>
          <a:off x="5478933" y="3194804"/>
          <a:ext cx="1922896" cy="11537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Administracija</a:t>
          </a:r>
          <a:r>
            <a:rPr lang="en-US" sz="1700" kern="1200" dirty="0"/>
            <a:t> I </a:t>
          </a:r>
          <a:r>
            <a:rPr lang="en-US" sz="1700" kern="1200" dirty="0" err="1"/>
            <a:t>računovodstvo</a:t>
          </a:r>
          <a:r>
            <a:rPr lang="en-US" sz="1700" kern="1200" dirty="0"/>
            <a:t> (Tihana Petelin)</a:t>
          </a:r>
        </a:p>
      </dsp:txBody>
      <dsp:txXfrm>
        <a:off x="5478933" y="3194804"/>
        <a:ext cx="1922896" cy="1153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67A-8F18-45E3-AC3F-4253AB0B26E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F8CF-2CA5-4F08-8508-050F7DA60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2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67A-8F18-45E3-AC3F-4253AB0B26E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F8CF-2CA5-4F08-8508-050F7DA60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20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67A-8F18-45E3-AC3F-4253AB0B26E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F8CF-2CA5-4F08-8508-050F7DA60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97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67A-8F18-45E3-AC3F-4253AB0B26E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F8CF-2CA5-4F08-8508-050F7DA60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60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67A-8F18-45E3-AC3F-4253AB0B26E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F8CF-2CA5-4F08-8508-050F7DA60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59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67A-8F18-45E3-AC3F-4253AB0B26E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F8CF-2CA5-4F08-8508-050F7DA60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29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67A-8F18-45E3-AC3F-4253AB0B26E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F8CF-2CA5-4F08-8508-050F7DA60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06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67A-8F18-45E3-AC3F-4253AB0B26E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F8CF-2CA5-4F08-8508-050F7DA60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3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67A-8F18-45E3-AC3F-4253AB0B26E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F8CF-2CA5-4F08-8508-050F7DA60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30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67A-8F18-45E3-AC3F-4253AB0B26E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F8CF-2CA5-4F08-8508-050F7DA60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39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67A-8F18-45E3-AC3F-4253AB0B26E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F8CF-2CA5-4F08-8508-050F7DA60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51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45B67A-8F18-45E3-AC3F-4253AB0B26E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A1F8CF-2CA5-4F08-8508-050F7DA60F0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81BEE7-858E-EEC3-BEC2-16AC18866F0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558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Confidentiality Class: Open</a:t>
            </a:r>
          </a:p>
        </p:txBody>
      </p:sp>
    </p:spTree>
    <p:extLst>
      <p:ext uri="{BB962C8B-B14F-4D97-AF65-F5344CB8AC3E}">
        <p14:creationId xmlns:p14="http://schemas.microsoft.com/office/powerpoint/2010/main" val="359446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65CDED-A8F1-82CC-9670-906F46BEA0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64" b="13066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59D0D4-38F5-F18E-95F1-CDB618C4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 dirty="0">
                <a:solidFill>
                  <a:srgbClr val="FFFFFF"/>
                </a:solidFill>
                <a:latin typeface="Arial Black" panose="020B0A04020102020204" pitchFamily="34" charset="0"/>
              </a:rPr>
              <a:t>NK </a:t>
            </a:r>
            <a:r>
              <a:rPr lang="en-US" sz="6000" dirty="0" err="1">
                <a:solidFill>
                  <a:srgbClr val="FFFFFF"/>
                </a:solidFill>
                <a:latin typeface="Arial Black" panose="020B0A04020102020204" pitchFamily="34" charset="0"/>
              </a:rPr>
              <a:t>STAMPEDO</a:t>
            </a:r>
            <a:br>
              <a:rPr lang="en-US" sz="6000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sz="2000" dirty="0">
                <a:latin typeface="AcadEref" panose="02000500000000020003" pitchFamily="2" charset="0"/>
              </a:rPr>
              <a:t>##</a:t>
            </a:r>
            <a:r>
              <a:rPr lang="en-US" sz="2000" dirty="0">
                <a:latin typeface="Agency FB" panose="020B0503020202020204" pitchFamily="34" charset="0"/>
              </a:rPr>
              <a:t>#</a:t>
            </a:r>
            <a:r>
              <a:rPr lang="en-US" sz="2800" dirty="0" err="1">
                <a:solidFill>
                  <a:srgbClr val="FFFFFF"/>
                </a:solidFill>
                <a:latin typeface="Agency FB" panose="020B0503020202020204" pitchFamily="34" charset="0"/>
              </a:rPr>
              <a:t>gdjepripadam</a:t>
            </a:r>
            <a:endParaRPr lang="en-US" sz="6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350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CD80A-E466-0BFC-E1AB-DCF4E9D2F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57" y="251934"/>
            <a:ext cx="6525639" cy="1178966"/>
          </a:xfrm>
        </p:spPr>
        <p:txBody>
          <a:bodyPr>
            <a:noAutofit/>
          </a:bodyPr>
          <a:lstStyle/>
          <a:p>
            <a:r>
              <a:rPr lang="en-US" sz="3600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PREDNATJECATELJI</a:t>
            </a:r>
            <a:r>
              <a:rPr lang="en-US" sz="3600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3600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U8</a:t>
            </a:r>
            <a:r>
              <a:rPr lang="en-US" sz="3600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/</a:t>
            </a:r>
            <a:r>
              <a:rPr lang="en-US" sz="3600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U9</a:t>
            </a:r>
            <a:endParaRPr lang="en-US" sz="3600" dirty="0"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641AFF5-9043-EC3C-2ECC-75C270D723A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87177007"/>
              </p:ext>
            </p:extLst>
          </p:nvPr>
        </p:nvGraphicFramePr>
        <p:xfrm>
          <a:off x="372591" y="2056585"/>
          <a:ext cx="5181600" cy="2326640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34343912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ZVONIMIR BARIŠIĆ – UEFA B (</a:t>
                      </a:r>
                      <a:r>
                        <a:rPr lang="en-US" sz="1400" dirty="0" err="1"/>
                        <a:t>koordinator</a:t>
                      </a:r>
                      <a:r>
                        <a:rPr lang="en-US" sz="1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511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TEA TOLIĆ – UEFA B 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34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MARIN RADOŠ – UEFA C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20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MARINO </a:t>
                      </a:r>
                      <a:r>
                        <a:rPr lang="en-US" dirty="0" err="1"/>
                        <a:t>SVERIĆ</a:t>
                      </a:r>
                      <a:r>
                        <a:rPr lang="en-US" dirty="0"/>
                        <a:t> – </a:t>
                      </a:r>
                      <a:r>
                        <a:rPr lang="en-US" dirty="0" err="1"/>
                        <a:t>univ.bacc.cin</a:t>
                      </a:r>
                      <a:r>
                        <a:rPr lang="en-US" dirty="0"/>
                        <a:t>. (</a:t>
                      </a:r>
                      <a:r>
                        <a:rPr lang="en-US" dirty="0" err="1"/>
                        <a:t>trenutno</a:t>
                      </a:r>
                      <a:r>
                        <a:rPr lang="en-US" dirty="0"/>
                        <a:t> 1. </a:t>
                      </a:r>
                      <a:r>
                        <a:rPr lang="en-US" dirty="0" err="1"/>
                        <a:t>godina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diplomskog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studija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kineziologije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481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MARINO VUČINIĆ - 3. </a:t>
                      </a:r>
                      <a:r>
                        <a:rPr lang="en-US" dirty="0" err="1"/>
                        <a:t>godina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preddiplomskog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studija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kineziologije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578663"/>
                  </a:ext>
                </a:extLst>
              </a:tr>
            </a:tbl>
          </a:graphicData>
        </a:graphic>
      </p:graphicFrame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A8743ED-3FCC-B721-E40A-7EDC0319C9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310" y="129331"/>
            <a:ext cx="4665528" cy="3107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5B462D-1648-46EE-93D3-584701223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353" y="3498752"/>
            <a:ext cx="4762008" cy="317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83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AF4EB-D37C-482C-F168-C2914838C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POČETNICI</a:t>
            </a:r>
            <a:r>
              <a:rPr lang="en-US" sz="3200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3200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U10</a:t>
            </a:r>
            <a:r>
              <a:rPr lang="en-US" sz="3200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/</a:t>
            </a:r>
            <a:r>
              <a:rPr lang="en-US" sz="3200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U11</a:t>
            </a:r>
            <a:endParaRPr lang="en-US" sz="3200" dirty="0"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E6369C7A-7D98-F7B6-4C55-0584A004BA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2887912"/>
              </p:ext>
            </p:extLst>
          </p:nvPr>
        </p:nvGraphicFramePr>
        <p:xfrm>
          <a:off x="838198" y="2429621"/>
          <a:ext cx="4446484" cy="2556829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4446484">
                  <a:extLst>
                    <a:ext uri="{9D8B030D-6E8A-4147-A177-3AD203B41FA5}">
                      <a16:colId xmlns:a16="http://schemas.microsoft.com/office/drawing/2014/main" val="117844682"/>
                    </a:ext>
                  </a:extLst>
                </a:gridCol>
              </a:tblGrid>
              <a:tr h="362269">
                <a:tc>
                  <a:txBody>
                    <a:bodyPr/>
                    <a:lstStyle/>
                    <a:p>
                      <a:r>
                        <a:rPr lang="en-US" sz="1400" dirty="0"/>
                        <a:t>ZVONIMIR BARIŠIĆ – UEFA B (</a:t>
                      </a:r>
                      <a:r>
                        <a:rPr lang="en-US" sz="1400" dirty="0" err="1"/>
                        <a:t>koordinator</a:t>
                      </a:r>
                      <a:r>
                        <a:rPr lang="en-US" sz="1400" dirty="0"/>
                        <a:t>)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16162"/>
                  </a:ext>
                </a:extLst>
              </a:tr>
              <a:tr h="362269">
                <a:tc>
                  <a:txBody>
                    <a:bodyPr/>
                    <a:lstStyle/>
                    <a:p>
                      <a:r>
                        <a:rPr lang="en-US" dirty="0"/>
                        <a:t>ANTONIO BALIĆ – UEFA C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77116"/>
                  </a:ext>
                </a:extLst>
              </a:tr>
              <a:tr h="362269">
                <a:tc>
                  <a:txBody>
                    <a:bodyPr/>
                    <a:lstStyle/>
                    <a:p>
                      <a:r>
                        <a:rPr lang="en-US" dirty="0"/>
                        <a:t>TOMISLAV HAT – UEFA C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073330"/>
                  </a:ext>
                </a:extLst>
              </a:tr>
              <a:tr h="362269">
                <a:tc>
                  <a:txBody>
                    <a:bodyPr/>
                    <a:lstStyle/>
                    <a:p>
                      <a:r>
                        <a:rPr lang="en-US" dirty="0"/>
                        <a:t>CHRIS ŽUPAN – UEFA B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240743"/>
                  </a:ext>
                </a:extLst>
              </a:tr>
              <a:tr h="362269">
                <a:tc>
                  <a:txBody>
                    <a:bodyPr/>
                    <a:lstStyle/>
                    <a:p>
                      <a:r>
                        <a:rPr lang="en-US" dirty="0"/>
                        <a:t>MATEO PAVIČIĆ – UEFA C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392472"/>
                  </a:ext>
                </a:extLst>
              </a:tr>
              <a:tr h="362269">
                <a:tc>
                  <a:txBody>
                    <a:bodyPr/>
                    <a:lstStyle/>
                    <a:p>
                      <a:r>
                        <a:rPr lang="en-US" dirty="0"/>
                        <a:t>MARIJAN </a:t>
                      </a:r>
                      <a:r>
                        <a:rPr lang="en-US" dirty="0" err="1"/>
                        <a:t>PATAČA</a:t>
                      </a:r>
                      <a:r>
                        <a:rPr lang="en-US" dirty="0"/>
                        <a:t> – </a:t>
                      </a:r>
                      <a:r>
                        <a:rPr lang="en-US" dirty="0" err="1"/>
                        <a:t>univ.bacc.cin</a:t>
                      </a:r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535498"/>
                  </a:ext>
                </a:extLst>
              </a:tr>
              <a:tr h="362269">
                <a:tc>
                  <a:txBody>
                    <a:bodyPr/>
                    <a:lstStyle/>
                    <a:p>
                      <a:r>
                        <a:rPr lang="en-US" dirty="0"/>
                        <a:t>MARKO </a:t>
                      </a:r>
                      <a:r>
                        <a:rPr lang="en-US" dirty="0" err="1"/>
                        <a:t>EZGETA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93122"/>
                  </a:ext>
                </a:extLst>
              </a:tr>
            </a:tbl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50471D-71FB-2F98-FBAF-279834A2B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r="3" b="3"/>
          <a:stretch>
            <a:fillRect/>
          </a:stretch>
        </p:blipFill>
        <p:spPr>
          <a:xfrm>
            <a:off x="6324599" y="10"/>
            <a:ext cx="5457817" cy="3337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8801C-40BE-6561-08BA-DA3A13C0B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r="3" b="3"/>
          <a:stretch>
            <a:fillRect/>
          </a:stretch>
        </p:blipFill>
        <p:spPr>
          <a:xfrm>
            <a:off x="6324590" y="3520439"/>
            <a:ext cx="5457817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64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6ACFF-771B-48A3-0D72-8FC47209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PIONIRI</a:t>
            </a:r>
            <a:r>
              <a:rPr lang="en-US" sz="3200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3200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U12</a:t>
            </a:r>
            <a:r>
              <a:rPr lang="en-US" sz="3200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/</a:t>
            </a:r>
            <a:r>
              <a:rPr lang="en-US" sz="3200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U13</a:t>
            </a:r>
            <a:endParaRPr lang="en-US" sz="3200" dirty="0"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AAECBA5-43FA-976C-F924-8920CB3002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1117193"/>
              </p:ext>
            </p:extLst>
          </p:nvPr>
        </p:nvGraphicFramePr>
        <p:xfrm>
          <a:off x="797172" y="2514600"/>
          <a:ext cx="4607052" cy="18288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4607052">
                  <a:extLst>
                    <a:ext uri="{9D8B030D-6E8A-4147-A177-3AD203B41FA5}">
                      <a16:colId xmlns:a16="http://schemas.microsoft.com/office/drawing/2014/main" val="830843410"/>
                    </a:ext>
                  </a:extLst>
                </a:gridCol>
              </a:tblGrid>
              <a:tr h="350580">
                <a:tc>
                  <a:txBody>
                    <a:bodyPr/>
                    <a:lstStyle/>
                    <a:p>
                      <a:r>
                        <a:rPr lang="en-US" dirty="0"/>
                        <a:t>Zvonimir Barišić – UEFA B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495173"/>
                  </a:ext>
                </a:extLst>
              </a:tr>
              <a:tr h="350580">
                <a:tc>
                  <a:txBody>
                    <a:bodyPr/>
                    <a:lstStyle/>
                    <a:p>
                      <a:r>
                        <a:rPr lang="en-US" dirty="0"/>
                        <a:t>ZVONIMIR </a:t>
                      </a:r>
                      <a:r>
                        <a:rPr lang="en-US" dirty="0" err="1"/>
                        <a:t>MRŠO</a:t>
                      </a:r>
                      <a:r>
                        <a:rPr lang="en-US" dirty="0"/>
                        <a:t> – UEFA B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492113"/>
                  </a:ext>
                </a:extLst>
              </a:tr>
              <a:tr h="350580">
                <a:tc>
                  <a:txBody>
                    <a:bodyPr/>
                    <a:lstStyle/>
                    <a:p>
                      <a:r>
                        <a:rPr lang="en-US" dirty="0"/>
                        <a:t>MARKO </a:t>
                      </a:r>
                      <a:r>
                        <a:rPr lang="en-US" dirty="0" err="1"/>
                        <a:t>KAPULAR</a:t>
                      </a:r>
                      <a:r>
                        <a:rPr lang="en-US" dirty="0"/>
                        <a:t> – UEFA B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857180"/>
                  </a:ext>
                </a:extLst>
              </a:tr>
              <a:tr h="350580">
                <a:tc>
                  <a:txBody>
                    <a:bodyPr/>
                    <a:lstStyle/>
                    <a:p>
                      <a:r>
                        <a:rPr lang="en-US" dirty="0"/>
                        <a:t>HRVOJE </a:t>
                      </a:r>
                      <a:r>
                        <a:rPr lang="en-US" dirty="0" err="1"/>
                        <a:t>ŠEKEROVIĆ</a:t>
                      </a:r>
                      <a:r>
                        <a:rPr lang="en-US" dirty="0"/>
                        <a:t> – UEFA C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321492"/>
                  </a:ext>
                </a:extLst>
              </a:tr>
              <a:tr h="350580">
                <a:tc>
                  <a:txBody>
                    <a:bodyPr/>
                    <a:lstStyle/>
                    <a:p>
                      <a:r>
                        <a:rPr lang="en-US" dirty="0"/>
                        <a:t>DRAŽEN OROZ – UEFA C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69432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E5FCF39-ED32-74D9-5365-A91A0406D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r="3" b="3"/>
          <a:stretch>
            <a:fillRect/>
          </a:stretch>
        </p:blipFill>
        <p:spPr>
          <a:xfrm>
            <a:off x="6324599" y="10"/>
            <a:ext cx="5457817" cy="333754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CFFD23-8E91-B94E-8D92-A0EF72230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r="3" b="3"/>
          <a:stretch>
            <a:fillRect/>
          </a:stretch>
        </p:blipFill>
        <p:spPr>
          <a:xfrm>
            <a:off x="6324590" y="3520439"/>
            <a:ext cx="5457817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39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B8DD9-3F66-7A8E-C481-356117A36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5334000" cy="1402470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STARIJI </a:t>
            </a:r>
            <a:r>
              <a:rPr lang="en-US" sz="3200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PIONIRI</a:t>
            </a:r>
            <a:r>
              <a:rPr lang="en-US" sz="3200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3200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U14</a:t>
            </a:r>
            <a:r>
              <a:rPr lang="en-US" sz="3200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/</a:t>
            </a:r>
            <a:r>
              <a:rPr lang="en-US" sz="3200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U15</a:t>
            </a:r>
            <a:r>
              <a:rPr lang="en-US" sz="3200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4FDDD47-38B6-E1AB-B0BE-B21D60C969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9316998"/>
              </p:ext>
            </p:extLst>
          </p:nvPr>
        </p:nvGraphicFramePr>
        <p:xfrm>
          <a:off x="498593" y="2514600"/>
          <a:ext cx="6038971" cy="18288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6038971">
                  <a:extLst>
                    <a:ext uri="{9D8B030D-6E8A-4147-A177-3AD203B41FA5}">
                      <a16:colId xmlns:a16="http://schemas.microsoft.com/office/drawing/2014/main" val="1103431246"/>
                    </a:ext>
                  </a:extLst>
                </a:gridCol>
              </a:tblGrid>
              <a:tr h="29908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ZVONIMIR BARIŠIĆ – UEFA B (coordinator)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341887"/>
                  </a:ext>
                </a:extLst>
              </a:tr>
              <a:tr h="299085">
                <a:tc>
                  <a:txBody>
                    <a:bodyPr/>
                    <a:lstStyle/>
                    <a:p>
                      <a:pPr algn="just"/>
                      <a:r>
                        <a:rPr lang="en-US" dirty="0"/>
                        <a:t>DAVOR </a:t>
                      </a:r>
                      <a:r>
                        <a:rPr lang="en-US" dirty="0" err="1"/>
                        <a:t>BURCSA</a:t>
                      </a:r>
                      <a:r>
                        <a:rPr lang="en-US" dirty="0"/>
                        <a:t>– UEFA B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52267"/>
                  </a:ext>
                </a:extLst>
              </a:tr>
              <a:tr h="299085">
                <a:tc>
                  <a:txBody>
                    <a:bodyPr/>
                    <a:lstStyle/>
                    <a:p>
                      <a:pPr algn="just"/>
                      <a:r>
                        <a:rPr lang="en-US" dirty="0"/>
                        <a:t>DANIJEL </a:t>
                      </a:r>
                      <a:r>
                        <a:rPr lang="en-US" dirty="0" err="1"/>
                        <a:t>ALMAŠI</a:t>
                      </a:r>
                      <a:r>
                        <a:rPr lang="en-US" dirty="0"/>
                        <a:t> – UEFA B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849562"/>
                  </a:ext>
                </a:extLst>
              </a:tr>
              <a:tr h="299085">
                <a:tc>
                  <a:txBody>
                    <a:bodyPr/>
                    <a:lstStyle/>
                    <a:p>
                      <a:pPr algn="just"/>
                      <a:r>
                        <a:rPr lang="en-US" dirty="0"/>
                        <a:t>JURICA BARIŠIĆ – UEFA C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37280"/>
                  </a:ext>
                </a:extLst>
              </a:tr>
              <a:tr h="299085">
                <a:tc>
                  <a:txBody>
                    <a:bodyPr/>
                    <a:lstStyle/>
                    <a:p>
                      <a:pPr algn="just"/>
                      <a:r>
                        <a:rPr lang="en-US" dirty="0"/>
                        <a:t>BORIS ZIDAR – UEFA C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48091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4469703-07F3-7675-52F3-C1A831FFA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" r="-1" b="-1"/>
          <a:stretch>
            <a:fillRect/>
          </a:stretch>
        </p:blipFill>
        <p:spPr>
          <a:xfrm>
            <a:off x="6979129" y="1"/>
            <a:ext cx="5212862" cy="3429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677AA0-40D2-316A-27B8-1EB952503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" r="-1" b="-1"/>
          <a:stretch>
            <a:fillRect/>
          </a:stretch>
        </p:blipFill>
        <p:spPr>
          <a:xfrm>
            <a:off x="6979147" y="3429000"/>
            <a:ext cx="521286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08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441A-DEC4-296F-02A0-1F2B8DD25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66" y="1032982"/>
            <a:ext cx="5334000" cy="1402470"/>
          </a:xfrm>
        </p:spPr>
        <p:txBody>
          <a:bodyPr anchor="t">
            <a:normAutofit/>
          </a:bodyPr>
          <a:lstStyle/>
          <a:p>
            <a:r>
              <a:rPr lang="en-US" sz="4800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KADETI</a:t>
            </a:r>
            <a:r>
              <a:rPr lang="en-US" sz="4800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4800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U16</a:t>
            </a:r>
            <a:r>
              <a:rPr lang="en-US" sz="4800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/</a:t>
            </a:r>
            <a:r>
              <a:rPr lang="en-US" sz="4800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U17</a:t>
            </a:r>
            <a:endParaRPr lang="en-US" sz="4800" dirty="0"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6A05F46-0601-527B-A2E3-2DA7E6CBB8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1041042"/>
              </p:ext>
            </p:extLst>
          </p:nvPr>
        </p:nvGraphicFramePr>
        <p:xfrm>
          <a:off x="762000" y="2557945"/>
          <a:ext cx="5151966" cy="259588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5151966">
                  <a:extLst>
                    <a:ext uri="{9D8B030D-6E8A-4147-A177-3AD203B41FA5}">
                      <a16:colId xmlns:a16="http://schemas.microsoft.com/office/drawing/2014/main" val="35701781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DRAŽEN </a:t>
                      </a:r>
                      <a:r>
                        <a:rPr lang="en-US" sz="1600" dirty="0" err="1"/>
                        <a:t>JAKŠETIĆ</a:t>
                      </a:r>
                      <a:r>
                        <a:rPr lang="en-US" sz="1600" dirty="0"/>
                        <a:t>– UEFA A (</a:t>
                      </a:r>
                      <a:r>
                        <a:rPr lang="en-US" sz="1600" dirty="0" err="1"/>
                        <a:t>koordinator</a:t>
                      </a:r>
                      <a:r>
                        <a:rPr lang="en-US" sz="1600" dirty="0"/>
                        <a:t>)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732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BLAŽENKO MARIĆ – UEFA 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266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INOSLAV</a:t>
                      </a:r>
                      <a:r>
                        <a:rPr lang="en-US" dirty="0"/>
                        <a:t> DAMJANOVIĆ – UEFA B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954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MARIN PETROVIĆ – UEFA B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62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ILIJA </a:t>
                      </a:r>
                      <a:r>
                        <a:rPr lang="en-US" dirty="0" err="1"/>
                        <a:t>PANDUREVIĆ</a:t>
                      </a:r>
                      <a:r>
                        <a:rPr lang="en-US" dirty="0"/>
                        <a:t> – UEFA B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067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FILIP ILIČIĆ – UEFA C, mag. </a:t>
                      </a:r>
                      <a:r>
                        <a:rPr lang="en-US" dirty="0" err="1"/>
                        <a:t>cin</a:t>
                      </a:r>
                      <a:r>
                        <a:rPr lang="en-US" dirty="0"/>
                        <a:t>. 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670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MIHAEL ZORBAS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553857"/>
                  </a:ext>
                </a:extLst>
              </a:tr>
            </a:tbl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702102-EF9B-6915-6F04-F5CCC0CFC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" r="-1" b="-1"/>
          <a:stretch>
            <a:fillRect/>
          </a:stretch>
        </p:blipFill>
        <p:spPr>
          <a:xfrm>
            <a:off x="6979129" y="1"/>
            <a:ext cx="5212862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485B3C-01A5-D7F7-17FC-9D67E389C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" r="-1" b="-1"/>
          <a:stretch>
            <a:fillRect/>
          </a:stretch>
        </p:blipFill>
        <p:spPr>
          <a:xfrm>
            <a:off x="6979147" y="3429000"/>
            <a:ext cx="521286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85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E6D14D-9364-912C-1DF6-FF687982DA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>
            <a:fillRect/>
          </a:stretch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274274-4A45-996F-D91B-89E909AB8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772" y="-787908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JUNIORI</a:t>
            </a:r>
            <a:r>
              <a:rPr lang="en-US" sz="5000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5000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U19</a:t>
            </a:r>
            <a:endParaRPr lang="en-US" sz="5000" dirty="0"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0113535-CF5E-6C8E-C68F-0C7EE08B1A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4324579"/>
              </p:ext>
            </p:extLst>
          </p:nvPr>
        </p:nvGraphicFramePr>
        <p:xfrm>
          <a:off x="267314" y="5184648"/>
          <a:ext cx="4685685" cy="143256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4685685">
                  <a:extLst>
                    <a:ext uri="{9D8B030D-6E8A-4147-A177-3AD203B41FA5}">
                      <a16:colId xmlns:a16="http://schemas.microsoft.com/office/drawing/2014/main" val="4134096880"/>
                    </a:ext>
                  </a:extLst>
                </a:gridCol>
              </a:tblGrid>
              <a:tr h="197672">
                <a:tc>
                  <a:txBody>
                    <a:bodyPr/>
                    <a:lstStyle/>
                    <a:p>
                      <a:r>
                        <a:rPr lang="en-US" sz="1600" dirty="0"/>
                        <a:t>DRAŽEN </a:t>
                      </a:r>
                      <a:r>
                        <a:rPr lang="en-US" sz="1600" dirty="0" err="1"/>
                        <a:t>JAKŠETIĆ</a:t>
                      </a:r>
                      <a:r>
                        <a:rPr lang="en-US" sz="1600" dirty="0"/>
                        <a:t> – UEFA A (</a:t>
                      </a:r>
                      <a:r>
                        <a:rPr lang="en-US" sz="1600" dirty="0" err="1"/>
                        <a:t>koordinator</a:t>
                      </a:r>
                      <a:r>
                        <a:rPr lang="en-US" sz="1600" dirty="0"/>
                        <a:t>)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123312"/>
                  </a:ext>
                </a:extLst>
              </a:tr>
              <a:tr h="197672">
                <a:tc>
                  <a:txBody>
                    <a:bodyPr/>
                    <a:lstStyle/>
                    <a:p>
                      <a:pPr algn="just"/>
                      <a:r>
                        <a:rPr lang="en-US" dirty="0"/>
                        <a:t>SRĐAN VIDAKOVIĆ – UEFA 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135032"/>
                  </a:ext>
                </a:extLst>
              </a:tr>
              <a:tr h="197672">
                <a:tc>
                  <a:txBody>
                    <a:bodyPr/>
                    <a:lstStyle/>
                    <a:p>
                      <a:pPr algn="just"/>
                      <a:r>
                        <a:rPr lang="en-US" dirty="0"/>
                        <a:t>SAŠA NOVAKOVIĆ – UEFA 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8346"/>
                  </a:ext>
                </a:extLst>
              </a:tr>
              <a:tr h="197672">
                <a:tc>
                  <a:txBody>
                    <a:bodyPr/>
                    <a:lstStyle/>
                    <a:p>
                      <a:pPr algn="just"/>
                      <a:r>
                        <a:rPr lang="en-US" dirty="0"/>
                        <a:t>MISLAV </a:t>
                      </a:r>
                      <a:r>
                        <a:rPr lang="en-US" dirty="0" err="1"/>
                        <a:t>KONJIK</a:t>
                      </a:r>
                      <a:r>
                        <a:rPr lang="en-US" dirty="0"/>
                        <a:t> – </a:t>
                      </a:r>
                      <a:r>
                        <a:rPr lang="en-US" dirty="0" err="1"/>
                        <a:t>mag.cin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024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4299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ED175-58AD-9193-B87A-CD5DEACFE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47" y="1084521"/>
            <a:ext cx="4019107" cy="13613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 dirty="0" err="1">
                <a:solidFill>
                  <a:schemeClr val="bg1">
                    <a:alpha val="60000"/>
                  </a:schemeClr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KOORDINATORI</a:t>
            </a:r>
            <a:endParaRPr lang="en-US" sz="3200" kern="1200" dirty="0">
              <a:solidFill>
                <a:schemeClr val="bg1">
                  <a:alpha val="60000"/>
                </a:schemeClr>
              </a:solidFill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4ADE6F1-3DEC-A6DE-D42F-A8659CF189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r="10919"/>
          <a:stretch>
            <a:fillRect/>
          </a:stretch>
        </p:blipFill>
        <p:spPr>
          <a:xfrm>
            <a:off x="680483" y="685795"/>
            <a:ext cx="2931299" cy="5486400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2B76A822-E077-D530-D5BB-974086A0791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50849887"/>
              </p:ext>
            </p:extLst>
          </p:nvPr>
        </p:nvGraphicFramePr>
        <p:xfrm>
          <a:off x="4086447" y="2844589"/>
          <a:ext cx="4310630" cy="21640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155315">
                  <a:extLst>
                    <a:ext uri="{9D8B030D-6E8A-4147-A177-3AD203B41FA5}">
                      <a16:colId xmlns:a16="http://schemas.microsoft.com/office/drawing/2014/main" val="1867387111"/>
                    </a:ext>
                  </a:extLst>
                </a:gridCol>
                <a:gridCol w="2155315">
                  <a:extLst>
                    <a:ext uri="{9D8B030D-6E8A-4147-A177-3AD203B41FA5}">
                      <a16:colId xmlns:a16="http://schemas.microsoft.com/office/drawing/2014/main" val="879373257"/>
                    </a:ext>
                  </a:extLst>
                </a:gridCol>
              </a:tblGrid>
              <a:tr h="3051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DRAŽEN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JAKŠETIĆ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ZVONIMIR BARIŠIĆ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448358"/>
                  </a:ext>
                </a:extLst>
              </a:tr>
              <a:tr h="305113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U16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U7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377643"/>
                  </a:ext>
                </a:extLst>
              </a:tr>
              <a:tr h="305113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U17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U8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U9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400596"/>
                  </a:ext>
                </a:extLst>
              </a:tr>
              <a:tr h="305113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U18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U10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U11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121274"/>
                  </a:ext>
                </a:extLst>
              </a:tr>
              <a:tr h="305113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U19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U12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U13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579072"/>
                  </a:ext>
                </a:extLst>
              </a:tr>
              <a:tr h="3051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U14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U15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576151"/>
                  </a:ext>
                </a:extLst>
              </a:tr>
            </a:tbl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EE669B-B05B-87B0-0ECC-2F0449F98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665"/>
          <a:stretch>
            <a:fillRect/>
          </a:stretch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E0FEBF-5EAF-5B39-31FB-D4525AD5EF31}"/>
              </a:ext>
            </a:extLst>
          </p:cNvPr>
          <p:cNvSpPr txBox="1"/>
          <p:nvPr/>
        </p:nvSpPr>
        <p:spPr>
          <a:xfrm>
            <a:off x="610806" y="6304005"/>
            <a:ext cx="277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DRAŽEN </a:t>
            </a:r>
            <a:r>
              <a:rPr lang="en-US" dirty="0" err="1">
                <a:solidFill>
                  <a:schemeClr val="bg1"/>
                </a:solidFill>
              </a:rPr>
              <a:t>JAKŠETIĆ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F70494-7502-CCA9-0792-A1F4A38B617B}"/>
              </a:ext>
            </a:extLst>
          </p:cNvPr>
          <p:cNvSpPr txBox="1"/>
          <p:nvPr/>
        </p:nvSpPr>
        <p:spPr>
          <a:xfrm>
            <a:off x="8808812" y="6330436"/>
            <a:ext cx="2500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ZVONIMIR BARIŠIĆ</a:t>
            </a:r>
          </a:p>
        </p:txBody>
      </p:sp>
    </p:spTree>
    <p:extLst>
      <p:ext uri="{BB962C8B-B14F-4D97-AF65-F5344CB8AC3E}">
        <p14:creationId xmlns:p14="http://schemas.microsoft.com/office/powerpoint/2010/main" val="2648380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889FD-5547-5807-5A65-B4F3B80BD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19" y="1122363"/>
            <a:ext cx="449788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 err="1">
                <a:solidFill>
                  <a:schemeClr val="tx1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U7</a:t>
            </a:r>
            <a:r>
              <a:rPr lang="en-US" sz="5400" kern="1200" dirty="0">
                <a:solidFill>
                  <a:schemeClr val="tx1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TRENERI</a:t>
            </a:r>
            <a:endParaRPr lang="en-US" sz="5400" kern="1200" dirty="0">
              <a:solidFill>
                <a:schemeClr val="tx1"/>
              </a:solidFill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C4DF63-A052-EBD2-3119-D8AB06D7F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6800"/>
          <a:stretch>
            <a:fillRect/>
          </a:stretch>
        </p:blipFill>
        <p:spPr>
          <a:xfrm>
            <a:off x="6605408" y="321732"/>
            <a:ext cx="1421151" cy="1617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A50D83-0065-5D1B-5821-B6564ED6B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r="-1" b="37559"/>
          <a:stretch>
            <a:fillRect/>
          </a:stretch>
        </p:blipFill>
        <p:spPr>
          <a:xfrm>
            <a:off x="6568329" y="2557929"/>
            <a:ext cx="1494450" cy="170213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934122-0B67-EB05-B19F-93F7747F49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" r="1" b="40442"/>
          <a:stretch>
            <a:fillRect/>
          </a:stretch>
        </p:blipFill>
        <p:spPr>
          <a:xfrm>
            <a:off x="9598410" y="2517903"/>
            <a:ext cx="1530296" cy="17421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55F980-0F8C-EE83-27D5-EBDD0E000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" r="8329" b="1"/>
          <a:stretch>
            <a:fillRect/>
          </a:stretch>
        </p:blipFill>
        <p:spPr>
          <a:xfrm>
            <a:off x="6623463" y="4903537"/>
            <a:ext cx="1384180" cy="1576535"/>
          </a:xfrm>
          <a:prstGeom prst="rect">
            <a:avLst/>
          </a:pr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C034BB4-8B50-4484-85C4-0CE469928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56858" y="0"/>
            <a:ext cx="0" cy="6858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2035761-68F7-59B4-5B5E-2F22F48EF7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r="2" b="33391"/>
          <a:stretch>
            <a:fillRect/>
          </a:stretch>
        </p:blipFill>
        <p:spPr>
          <a:xfrm>
            <a:off x="9653945" y="321732"/>
            <a:ext cx="1420492" cy="1617907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1B200F7-B57A-4824-BB91-B6624450A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228770"/>
            <a:ext cx="609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A92245C-961F-47D5-9691-272D28692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36750" y="4581803"/>
            <a:ext cx="605525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35B281F-52DD-254C-3B8D-136F2FE4A3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5998"/>
          <a:stretch>
            <a:fillRect/>
          </a:stretch>
        </p:blipFill>
        <p:spPr>
          <a:xfrm>
            <a:off x="9671467" y="4903538"/>
            <a:ext cx="1384181" cy="15765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EDFFE4-3A40-766E-F763-C396F90F5329}"/>
              </a:ext>
            </a:extLst>
          </p:cNvPr>
          <p:cNvSpPr txBox="1"/>
          <p:nvPr/>
        </p:nvSpPr>
        <p:spPr>
          <a:xfrm>
            <a:off x="6697148" y="1946613"/>
            <a:ext cx="1913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LUKA JELAVIĆ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DAEB8-F77E-0BE7-3742-564B51EDA6C2}"/>
              </a:ext>
            </a:extLst>
          </p:cNvPr>
          <p:cNvSpPr txBox="1"/>
          <p:nvPr/>
        </p:nvSpPr>
        <p:spPr>
          <a:xfrm>
            <a:off x="9486372" y="1985936"/>
            <a:ext cx="1754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NIKOLA BABIĆ</a:t>
            </a:r>
            <a:endParaRPr lang="en-US" sz="1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6C42CB-9CE4-ED1B-3EC6-A31A336ACBFD}"/>
              </a:ext>
            </a:extLst>
          </p:cNvPr>
          <p:cNvSpPr txBox="1"/>
          <p:nvPr/>
        </p:nvSpPr>
        <p:spPr>
          <a:xfrm>
            <a:off x="9215693" y="4282432"/>
            <a:ext cx="2295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HELENA ŠTIMAC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BBE2D3-D029-ED0B-FDA9-5E97A963AC13}"/>
              </a:ext>
            </a:extLst>
          </p:cNvPr>
          <p:cNvSpPr txBox="1"/>
          <p:nvPr/>
        </p:nvSpPr>
        <p:spPr>
          <a:xfrm>
            <a:off x="6568329" y="4260064"/>
            <a:ext cx="1538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MATEJ STANIĆ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EEECBE-9B51-0B5B-23DA-F7D7839458A5}"/>
              </a:ext>
            </a:extLst>
          </p:cNvPr>
          <p:cNvSpPr txBox="1"/>
          <p:nvPr/>
        </p:nvSpPr>
        <p:spPr>
          <a:xfrm>
            <a:off x="6214706" y="6494028"/>
            <a:ext cx="2201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BORNA TURKALJ </a:t>
            </a:r>
            <a:r>
              <a:rPr lang="en-US" sz="1400" b="1" dirty="0" err="1"/>
              <a:t>SOLIĆ</a:t>
            </a:r>
            <a:endParaRPr lang="en-US" sz="1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F62F5D-2239-E313-74F2-D6A8E68BA5E1}"/>
              </a:ext>
            </a:extLst>
          </p:cNvPr>
          <p:cNvSpPr txBox="1"/>
          <p:nvPr/>
        </p:nvSpPr>
        <p:spPr>
          <a:xfrm>
            <a:off x="9470045" y="6502446"/>
            <a:ext cx="1770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SVEN BABIĆ</a:t>
            </a:r>
          </a:p>
        </p:txBody>
      </p:sp>
    </p:spTree>
    <p:extLst>
      <p:ext uri="{BB962C8B-B14F-4D97-AF65-F5344CB8AC3E}">
        <p14:creationId xmlns:p14="http://schemas.microsoft.com/office/powerpoint/2010/main" val="2726730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BB12-13C7-A3FD-FD8C-AEFD941E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1"/>
            <a:ext cx="10515600" cy="22171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U8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U9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TRENERI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65BBAA-1FE6-B098-740E-B641AD255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5301"/>
          <a:stretch>
            <a:fillRect/>
          </a:stretch>
        </p:blipFill>
        <p:spPr>
          <a:xfrm>
            <a:off x="838200" y="2930987"/>
            <a:ext cx="2255462" cy="31552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586BED-799E-8633-ADD3-CBDD8B0D8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7747"/>
          <a:stretch>
            <a:fillRect/>
          </a:stretch>
        </p:blipFill>
        <p:spPr>
          <a:xfrm>
            <a:off x="6726267" y="2930987"/>
            <a:ext cx="2255462" cy="3155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5E886F-3903-B059-8886-785392E75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57"/>
          <a:stretch>
            <a:fillRect/>
          </a:stretch>
        </p:blipFill>
        <p:spPr>
          <a:xfrm>
            <a:off x="3703426" y="2930987"/>
            <a:ext cx="2255462" cy="3155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668653-6C47-F58A-0F6F-8CDCE81376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8653"/>
          <a:stretch>
            <a:fillRect/>
          </a:stretch>
        </p:blipFill>
        <p:spPr>
          <a:xfrm>
            <a:off x="9691069" y="2930987"/>
            <a:ext cx="2255462" cy="31552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2DEAE4-7B5F-A5AF-C701-0B7233E818D6}"/>
              </a:ext>
            </a:extLst>
          </p:cNvPr>
          <p:cNvSpPr txBox="1"/>
          <p:nvPr/>
        </p:nvSpPr>
        <p:spPr>
          <a:xfrm>
            <a:off x="838200" y="2499961"/>
            <a:ext cx="2255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TEA TOLIĆ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856481-9690-D18A-D7D8-115620FF1DCD}"/>
              </a:ext>
            </a:extLst>
          </p:cNvPr>
          <p:cNvSpPr txBox="1"/>
          <p:nvPr/>
        </p:nvSpPr>
        <p:spPr>
          <a:xfrm>
            <a:off x="3703426" y="2499306"/>
            <a:ext cx="2255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MARIN RADOŠ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0A64F-7452-DA5A-D0C1-7A857F9C6C5F}"/>
              </a:ext>
            </a:extLst>
          </p:cNvPr>
          <p:cNvSpPr txBox="1"/>
          <p:nvPr/>
        </p:nvSpPr>
        <p:spPr>
          <a:xfrm>
            <a:off x="6726267" y="2510593"/>
            <a:ext cx="2255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MARINO </a:t>
            </a:r>
            <a:r>
              <a:rPr lang="en-US" dirty="0" err="1"/>
              <a:t>SVERIĆ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A9FFD0-52EF-A6AB-CF49-86E63FD337BC}"/>
              </a:ext>
            </a:extLst>
          </p:cNvPr>
          <p:cNvSpPr txBox="1"/>
          <p:nvPr/>
        </p:nvSpPr>
        <p:spPr>
          <a:xfrm>
            <a:off x="9691069" y="2499306"/>
            <a:ext cx="2255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MARINO VUČINIĆ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0FD682-535F-140F-9787-9E4796A063A3}"/>
              </a:ext>
            </a:extLst>
          </p:cNvPr>
          <p:cNvSpPr txBox="1"/>
          <p:nvPr/>
        </p:nvSpPr>
        <p:spPr>
          <a:xfrm>
            <a:off x="838200" y="6204746"/>
            <a:ext cx="2255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U9</a:t>
            </a:r>
            <a:r>
              <a:rPr lang="en-US" sz="1400" dirty="0"/>
              <a:t> </a:t>
            </a:r>
            <a:r>
              <a:rPr lang="en-US" sz="1400" dirty="0" err="1"/>
              <a:t>PREDNATJECATELJI</a:t>
            </a:r>
            <a:r>
              <a:rPr lang="en-US" sz="1400" dirty="0"/>
              <a:t> </a:t>
            </a:r>
            <a:r>
              <a:rPr lang="en-US" sz="1400" dirty="0" err="1"/>
              <a:t>S1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D211DA-1977-6330-27A5-98BE9384E41F}"/>
              </a:ext>
            </a:extLst>
          </p:cNvPr>
          <p:cNvSpPr txBox="1"/>
          <p:nvPr/>
        </p:nvSpPr>
        <p:spPr>
          <a:xfrm>
            <a:off x="3537959" y="6229673"/>
            <a:ext cx="2420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err="1"/>
              <a:t>U9</a:t>
            </a:r>
            <a:r>
              <a:rPr lang="en-US" sz="1400" dirty="0"/>
              <a:t> </a:t>
            </a:r>
            <a:r>
              <a:rPr lang="en-US" sz="1400" dirty="0" err="1"/>
              <a:t>PREDNATJECATELJI</a:t>
            </a:r>
            <a:r>
              <a:rPr lang="en-US" sz="1400" dirty="0"/>
              <a:t> </a:t>
            </a:r>
            <a:r>
              <a:rPr lang="en-US" sz="1400" dirty="0" err="1"/>
              <a:t>EL1</a:t>
            </a:r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1BAED7-B266-D8D0-1B7B-9C1B4A3BD6B0}"/>
              </a:ext>
            </a:extLst>
          </p:cNvPr>
          <p:cNvSpPr txBox="1"/>
          <p:nvPr/>
        </p:nvSpPr>
        <p:spPr>
          <a:xfrm>
            <a:off x="6726267" y="6242847"/>
            <a:ext cx="2255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err="1"/>
              <a:t>U8</a:t>
            </a:r>
            <a:r>
              <a:rPr lang="en-US" sz="1400" dirty="0"/>
              <a:t> </a:t>
            </a:r>
            <a:r>
              <a:rPr lang="en-US" sz="1400" dirty="0" err="1"/>
              <a:t>PREDNATJECATELJI</a:t>
            </a:r>
            <a:r>
              <a:rPr lang="en-US" sz="1400" dirty="0"/>
              <a:t> </a:t>
            </a:r>
            <a:r>
              <a:rPr lang="en-US" sz="1400" dirty="0" err="1"/>
              <a:t>S2</a:t>
            </a:r>
            <a:endParaRPr 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D82B38-DE57-00FE-DE7F-16821A39579A}"/>
              </a:ext>
            </a:extLst>
          </p:cNvPr>
          <p:cNvSpPr txBox="1"/>
          <p:nvPr/>
        </p:nvSpPr>
        <p:spPr>
          <a:xfrm>
            <a:off x="9749109" y="6242848"/>
            <a:ext cx="2255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U8</a:t>
            </a:r>
            <a:r>
              <a:rPr lang="en-US" sz="1400" dirty="0"/>
              <a:t> </a:t>
            </a:r>
            <a:r>
              <a:rPr lang="en-US" sz="1400" dirty="0" err="1"/>
              <a:t>PREDNATJECATELJI</a:t>
            </a:r>
            <a:r>
              <a:rPr lang="en-US" sz="1400" dirty="0"/>
              <a:t> </a:t>
            </a:r>
            <a:r>
              <a:rPr lang="en-US" sz="1400" dirty="0" err="1"/>
              <a:t>EL2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9576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C19D2E3-1A04-59AE-5262-8BE3FD71F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6235"/>
          <a:stretch>
            <a:fillRect/>
          </a:stretch>
        </p:blipFill>
        <p:spPr>
          <a:xfrm>
            <a:off x="8572662" y="546531"/>
            <a:ext cx="1818520" cy="2952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DC183F-81EB-63B3-BF17-50478268A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91"/>
          <a:stretch>
            <a:fillRect/>
          </a:stretch>
        </p:blipFill>
        <p:spPr>
          <a:xfrm>
            <a:off x="335880" y="546531"/>
            <a:ext cx="1806346" cy="2952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9CA969-7439-9D03-1FAD-B6B29A639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" r="3" b="44574"/>
          <a:stretch>
            <a:fillRect/>
          </a:stretch>
        </p:blipFill>
        <p:spPr>
          <a:xfrm>
            <a:off x="1644625" y="4042172"/>
            <a:ext cx="1564045" cy="255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C20529-E503-0AEB-D73E-6E2C05A7E3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4" r="22951" b="-3"/>
          <a:stretch>
            <a:fillRect/>
          </a:stretch>
        </p:blipFill>
        <p:spPr>
          <a:xfrm>
            <a:off x="7652101" y="4034054"/>
            <a:ext cx="1567314" cy="2544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99D92C-973C-C301-92AA-25E560DA2D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7671"/>
          <a:stretch>
            <a:fillRect/>
          </a:stretch>
        </p:blipFill>
        <p:spPr>
          <a:xfrm>
            <a:off x="2716166" y="533883"/>
            <a:ext cx="1806346" cy="295248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8F496E-A58A-2267-5137-FD004DC41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3661"/>
          <a:stretch>
            <a:fillRect/>
          </a:stretch>
        </p:blipFill>
        <p:spPr>
          <a:xfrm>
            <a:off x="6419575" y="546531"/>
            <a:ext cx="1808144" cy="29524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42ABBBA-74B2-9BE0-CF49-2808BC2C2982}"/>
              </a:ext>
            </a:extLst>
          </p:cNvPr>
          <p:cNvSpPr txBox="1"/>
          <p:nvPr/>
        </p:nvSpPr>
        <p:spPr>
          <a:xfrm>
            <a:off x="8461061" y="166077"/>
            <a:ext cx="1818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MARKO </a:t>
            </a:r>
            <a:r>
              <a:rPr lang="en-US" sz="1600" dirty="0" err="1"/>
              <a:t>EZGETA</a:t>
            </a:r>
            <a:endParaRPr lang="en-US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5B2BC7-7024-DC08-640B-66F3CC2D6B28}"/>
              </a:ext>
            </a:extLst>
          </p:cNvPr>
          <p:cNvSpPr txBox="1"/>
          <p:nvPr/>
        </p:nvSpPr>
        <p:spPr>
          <a:xfrm>
            <a:off x="182797" y="3618279"/>
            <a:ext cx="1959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U11</a:t>
            </a:r>
            <a:r>
              <a:rPr lang="en-US" sz="1600" dirty="0"/>
              <a:t> </a:t>
            </a:r>
            <a:r>
              <a:rPr lang="en-US" sz="1600" dirty="0" err="1"/>
              <a:t>POČETNICI</a:t>
            </a:r>
            <a:r>
              <a:rPr lang="en-US" sz="1600" dirty="0"/>
              <a:t> </a:t>
            </a:r>
            <a:r>
              <a:rPr lang="en-US" sz="1600" dirty="0" err="1"/>
              <a:t>S1</a:t>
            </a:r>
            <a:endParaRPr lang="en-US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3546ED-A254-A40D-8CB4-3A91375BC77E}"/>
              </a:ext>
            </a:extLst>
          </p:cNvPr>
          <p:cNvSpPr txBox="1"/>
          <p:nvPr/>
        </p:nvSpPr>
        <p:spPr>
          <a:xfrm>
            <a:off x="2628314" y="166077"/>
            <a:ext cx="1818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TOMISLAV HAT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8D76E4-9D99-1F34-DEF3-2E2B55B004E2}"/>
              </a:ext>
            </a:extLst>
          </p:cNvPr>
          <p:cNvSpPr txBox="1"/>
          <p:nvPr/>
        </p:nvSpPr>
        <p:spPr>
          <a:xfrm>
            <a:off x="6366901" y="178677"/>
            <a:ext cx="1818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CHRIS ŽUPAN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0EFDC4-2842-F0B0-80FB-34A15A75CC6A}"/>
              </a:ext>
            </a:extLst>
          </p:cNvPr>
          <p:cNvSpPr txBox="1"/>
          <p:nvPr/>
        </p:nvSpPr>
        <p:spPr>
          <a:xfrm>
            <a:off x="6268289" y="3618279"/>
            <a:ext cx="1959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 </a:t>
            </a:r>
            <a:r>
              <a:rPr lang="en-US" sz="1600" dirty="0" err="1"/>
              <a:t>U10</a:t>
            </a:r>
            <a:r>
              <a:rPr lang="en-US" sz="1600" dirty="0"/>
              <a:t> </a:t>
            </a:r>
            <a:r>
              <a:rPr lang="en-US" sz="1600" dirty="0" err="1"/>
              <a:t>POČETNICI</a:t>
            </a:r>
            <a:r>
              <a:rPr lang="en-US" sz="1600" dirty="0"/>
              <a:t> </a:t>
            </a:r>
            <a:r>
              <a:rPr lang="en-US" sz="1600" dirty="0" err="1"/>
              <a:t>S2</a:t>
            </a:r>
            <a:endParaRPr lang="en-US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C5AE19-6BA5-478B-B885-D7FA862D1354}"/>
              </a:ext>
            </a:extLst>
          </p:cNvPr>
          <p:cNvSpPr txBox="1"/>
          <p:nvPr/>
        </p:nvSpPr>
        <p:spPr>
          <a:xfrm>
            <a:off x="2716166" y="3618279"/>
            <a:ext cx="1959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U11</a:t>
            </a:r>
            <a:r>
              <a:rPr lang="en-US" sz="1600" dirty="0"/>
              <a:t> </a:t>
            </a:r>
            <a:r>
              <a:rPr lang="en-US" sz="1600" dirty="0" err="1"/>
              <a:t>POČETNICI</a:t>
            </a:r>
            <a:r>
              <a:rPr lang="en-US" sz="1600" dirty="0"/>
              <a:t> </a:t>
            </a:r>
            <a:r>
              <a:rPr lang="en-US" sz="1600" dirty="0" err="1"/>
              <a:t>EL1</a:t>
            </a:r>
            <a:endParaRPr lang="en-US" sz="1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8F1DEC-15B0-BDCE-EFA5-036505D9C339}"/>
              </a:ext>
            </a:extLst>
          </p:cNvPr>
          <p:cNvSpPr txBox="1"/>
          <p:nvPr/>
        </p:nvSpPr>
        <p:spPr>
          <a:xfrm>
            <a:off x="310006" y="170020"/>
            <a:ext cx="1818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ANTONIO BALIĆ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035C13-5250-C03B-0F16-206CBA0B74A5}"/>
              </a:ext>
            </a:extLst>
          </p:cNvPr>
          <p:cNvSpPr txBox="1"/>
          <p:nvPr/>
        </p:nvSpPr>
        <p:spPr>
          <a:xfrm>
            <a:off x="8461061" y="3618279"/>
            <a:ext cx="2095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 U 10 </a:t>
            </a:r>
            <a:r>
              <a:rPr lang="en-US" sz="1600" dirty="0" err="1"/>
              <a:t>POČETNICI</a:t>
            </a:r>
            <a:r>
              <a:rPr lang="en-US" sz="1600" dirty="0"/>
              <a:t> </a:t>
            </a:r>
            <a:r>
              <a:rPr lang="en-US" sz="1600" dirty="0" err="1"/>
              <a:t>EL2</a:t>
            </a:r>
            <a:endParaRPr lang="en-US" sz="16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159BD3-D6EB-8ECF-F7B6-CF0FFD73DEB7}"/>
              </a:ext>
            </a:extLst>
          </p:cNvPr>
          <p:cNvSpPr txBox="1"/>
          <p:nvPr/>
        </p:nvSpPr>
        <p:spPr>
          <a:xfrm>
            <a:off x="671874" y="6578689"/>
            <a:ext cx="3774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MARIJAN </a:t>
            </a:r>
            <a:r>
              <a:rPr lang="en-US" sz="1400" dirty="0" err="1"/>
              <a:t>PATAČA</a:t>
            </a:r>
            <a:r>
              <a:rPr lang="en-US" sz="1400" dirty="0"/>
              <a:t>  </a:t>
            </a:r>
            <a:r>
              <a:rPr lang="en-US" sz="1400" dirty="0" err="1"/>
              <a:t>U10</a:t>
            </a:r>
            <a:r>
              <a:rPr lang="en-US" sz="1400" dirty="0"/>
              <a:t> </a:t>
            </a:r>
            <a:r>
              <a:rPr lang="en-US" sz="1400" dirty="0" err="1"/>
              <a:t>POČETNICI</a:t>
            </a:r>
            <a:r>
              <a:rPr lang="en-US" sz="1400" dirty="0"/>
              <a:t> </a:t>
            </a:r>
            <a:r>
              <a:rPr lang="en-US" sz="1400" dirty="0" err="1"/>
              <a:t>S3B</a:t>
            </a:r>
            <a:r>
              <a:rPr lang="en-US" sz="1400" dirty="0"/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A2264A-F7AF-F054-465D-104D3823C03D}"/>
              </a:ext>
            </a:extLst>
          </p:cNvPr>
          <p:cNvSpPr txBox="1"/>
          <p:nvPr/>
        </p:nvSpPr>
        <p:spPr>
          <a:xfrm>
            <a:off x="6899654" y="6578688"/>
            <a:ext cx="3647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MATEO PAVIČIĆ ( </a:t>
            </a:r>
            <a:r>
              <a:rPr lang="en-US" sz="1400" dirty="0" err="1"/>
              <a:t>U10</a:t>
            </a:r>
            <a:r>
              <a:rPr lang="en-US" sz="1400" dirty="0"/>
              <a:t> </a:t>
            </a:r>
            <a:r>
              <a:rPr lang="en-US" sz="1400" dirty="0" err="1"/>
              <a:t>POČETNICI</a:t>
            </a:r>
            <a:r>
              <a:rPr lang="en-US" sz="1400" dirty="0"/>
              <a:t> </a:t>
            </a:r>
            <a:r>
              <a:rPr lang="en-US" sz="1400" dirty="0" err="1"/>
              <a:t>S3A</a:t>
            </a:r>
            <a:r>
              <a:rPr lang="en-US" sz="1400" dirty="0"/>
              <a:t>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BFB7057-64EB-8997-8BFF-9B3EC4853233}"/>
              </a:ext>
            </a:extLst>
          </p:cNvPr>
          <p:cNvSpPr txBox="1"/>
          <p:nvPr/>
        </p:nvSpPr>
        <p:spPr>
          <a:xfrm>
            <a:off x="3732028" y="4729151"/>
            <a:ext cx="3774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 Black" panose="020B0A04020102020204" pitchFamily="34" charset="0"/>
              </a:rPr>
              <a:t>TRENERI</a:t>
            </a:r>
            <a:endParaRPr lang="en-US" sz="3200" b="1" dirty="0">
              <a:latin typeface="Arial Black" panose="020B0A04020102020204" pitchFamily="34" charset="0"/>
            </a:endParaRPr>
          </a:p>
          <a:p>
            <a:pPr algn="ctr"/>
            <a:r>
              <a:rPr lang="en-US" sz="3200" b="1" dirty="0" err="1">
                <a:latin typeface="Arial Black" panose="020B0A04020102020204" pitchFamily="34" charset="0"/>
              </a:rPr>
              <a:t>U10</a:t>
            </a:r>
            <a:r>
              <a:rPr lang="en-US" sz="3200" b="1" dirty="0">
                <a:latin typeface="Arial Black" panose="020B0A04020102020204" pitchFamily="34" charset="0"/>
              </a:rPr>
              <a:t>/</a:t>
            </a:r>
            <a:r>
              <a:rPr lang="en-US" sz="3200" b="1" dirty="0" err="1">
                <a:latin typeface="Arial Black" panose="020B0A04020102020204" pitchFamily="34" charset="0"/>
              </a:rPr>
              <a:t>U11</a:t>
            </a:r>
            <a:endParaRPr lang="en-US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228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6FDD3-9812-B868-8709-D6E60B33D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492" y="4710988"/>
            <a:ext cx="3831397" cy="691199"/>
          </a:xfrm>
        </p:spPr>
        <p:txBody>
          <a:bodyPr vert="horz" lIns="91440" tIns="45720" rIns="91440" bIns="45720" rtlCol="0" anchor="b"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b="1" dirty="0" err="1">
                <a:ln/>
                <a:solidFill>
                  <a:schemeClr val="accent3"/>
                </a:solidFill>
                <a:latin typeface="Aptos" panose="020B0004020202020204" pitchFamily="34" charset="0"/>
              </a:rPr>
              <a:t>NAŠA</a:t>
            </a:r>
            <a:r>
              <a:rPr lang="en-US" b="1" dirty="0">
                <a:ln/>
                <a:solidFill>
                  <a:schemeClr val="accent3"/>
                </a:solidFill>
                <a:latin typeface="Aptos" panose="020B0004020202020204" pitchFamily="34" charset="0"/>
              </a:rPr>
              <a:t> </a:t>
            </a:r>
            <a:r>
              <a:rPr lang="en-US" b="1" dirty="0" err="1">
                <a:ln/>
                <a:solidFill>
                  <a:schemeClr val="accent3"/>
                </a:solidFill>
                <a:latin typeface="Aptos" panose="020B0004020202020204" pitchFamily="34" charset="0"/>
              </a:rPr>
              <a:t>LOKACIJA</a:t>
            </a:r>
            <a:endParaRPr lang="en-US" b="1" dirty="0">
              <a:ln/>
              <a:solidFill>
                <a:schemeClr val="accent3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FBD2C87-CB16-6297-5D2A-1BF8C6B8E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1" y="653796"/>
            <a:ext cx="5663681" cy="5550408"/>
          </a:xfrm>
          <a:prstGeom prst="rect">
            <a:avLst/>
          </a:prstGeom>
        </p:spPr>
      </p:pic>
      <p:pic>
        <p:nvPicPr>
          <p:cNvPr id="21" name="Graphic 20" descr="Marker with solid fill">
            <a:extLst>
              <a:ext uri="{FF2B5EF4-FFF2-40B4-BE49-F238E27FC236}">
                <a16:creationId xmlns:a16="http://schemas.microsoft.com/office/drawing/2014/main" id="{9859966A-D4D1-D0EA-034E-CA133B936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2015" y="907969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E3C844-DF93-603E-6072-8385BDF8CB34}"/>
              </a:ext>
            </a:extLst>
          </p:cNvPr>
          <p:cNvSpPr txBox="1"/>
          <p:nvPr/>
        </p:nvSpPr>
        <p:spPr>
          <a:xfrm>
            <a:off x="5103481" y="569419"/>
            <a:ext cx="1151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Elephant" panose="02020904090505020303" pitchFamily="18" charset="0"/>
              </a:rPr>
              <a:t>OSIJEK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D5E9240-782C-CF75-AF19-B913994AB5ED}"/>
              </a:ext>
            </a:extLst>
          </p:cNvPr>
          <p:cNvSpPr txBox="1">
            <a:spLocks/>
          </p:cNvSpPr>
          <p:nvPr/>
        </p:nvSpPr>
        <p:spPr>
          <a:xfrm>
            <a:off x="7968309" y="2713357"/>
            <a:ext cx="4421627" cy="8238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dirty="0">
              <a:solidFill>
                <a:srgbClr val="00B050"/>
              </a:solidFill>
              <a:latin typeface="Elephant" panose="02020904090505020303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5E2F13-B8D8-E2D3-907E-5509E5565258}"/>
              </a:ext>
            </a:extLst>
          </p:cNvPr>
          <p:cNvCxnSpPr>
            <a:cxnSpLocks/>
          </p:cNvCxnSpPr>
          <p:nvPr/>
        </p:nvCxnSpPr>
        <p:spPr>
          <a:xfrm flipH="1" flipV="1">
            <a:off x="6136415" y="1822369"/>
            <a:ext cx="2838252" cy="2343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548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9002B31-A065-494A-B889-DFEFD7D89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61D1FE-896A-03FB-1C2F-2461C7850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58033"/>
            <a:ext cx="5257798" cy="726224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TRENERI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U12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U13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E79668-5E8A-B805-C741-51582AB3D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713"/>
          <a:stretch>
            <a:fillRect/>
          </a:stretch>
        </p:blipFill>
        <p:spPr>
          <a:xfrm>
            <a:off x="9001546" y="1557339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BF5370-4034-6B24-F976-6A0126CEA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914"/>
          <a:stretch>
            <a:fillRect/>
          </a:stretch>
        </p:blipFill>
        <p:spPr>
          <a:xfrm>
            <a:off x="549277" y="1557339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FB1561-AAFB-37AE-7B92-9A64DB03E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0"/>
          <a:stretch>
            <a:fillRect/>
          </a:stretch>
        </p:blipFill>
        <p:spPr>
          <a:xfrm>
            <a:off x="6184123" y="1557339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FCF363-416F-0BA0-18EF-BE016A748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6175"/>
          <a:stretch>
            <a:fillRect/>
          </a:stretch>
        </p:blipFill>
        <p:spPr>
          <a:xfrm>
            <a:off x="3366700" y="1557952"/>
            <a:ext cx="2638800" cy="4751387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221704-594E-BCF7-C272-08B22A8F101A}"/>
              </a:ext>
            </a:extLst>
          </p:cNvPr>
          <p:cNvSpPr txBox="1"/>
          <p:nvPr/>
        </p:nvSpPr>
        <p:spPr>
          <a:xfrm>
            <a:off x="954277" y="1201521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ZVONIMIR </a:t>
            </a:r>
            <a:r>
              <a:rPr lang="en-US" sz="1600" dirty="0" err="1"/>
              <a:t>MRŠO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3E0C6A-227C-D796-A09A-29913BAD884A}"/>
              </a:ext>
            </a:extLst>
          </p:cNvPr>
          <p:cNvSpPr txBox="1"/>
          <p:nvPr/>
        </p:nvSpPr>
        <p:spPr>
          <a:xfrm>
            <a:off x="3771700" y="1184257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MARKO </a:t>
            </a:r>
            <a:r>
              <a:rPr lang="en-US" sz="1600" dirty="0" err="1"/>
              <a:t>KAPULAR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7EC428-0D6F-0399-23CA-197937787CF6}"/>
              </a:ext>
            </a:extLst>
          </p:cNvPr>
          <p:cNvSpPr txBox="1"/>
          <p:nvPr/>
        </p:nvSpPr>
        <p:spPr>
          <a:xfrm>
            <a:off x="6761352" y="1184257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DRAŽEN OROZ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4F9678-32C1-1570-24C8-A21B9FCE64AE}"/>
              </a:ext>
            </a:extLst>
          </p:cNvPr>
          <p:cNvSpPr txBox="1"/>
          <p:nvPr/>
        </p:nvSpPr>
        <p:spPr>
          <a:xfrm>
            <a:off x="9227897" y="1184257"/>
            <a:ext cx="2231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HRVOJE </a:t>
            </a:r>
            <a:r>
              <a:rPr lang="en-US" sz="1600" dirty="0" err="1"/>
              <a:t>ŠEKEROVIĆ</a:t>
            </a:r>
            <a:endParaRPr lang="en-US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C3739E-C61D-53DD-1572-792F173ABC05}"/>
              </a:ext>
            </a:extLst>
          </p:cNvPr>
          <p:cNvSpPr txBox="1"/>
          <p:nvPr/>
        </p:nvSpPr>
        <p:spPr>
          <a:xfrm>
            <a:off x="954277" y="6358801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U13</a:t>
            </a:r>
            <a:r>
              <a:rPr lang="en-US" sz="1600" dirty="0"/>
              <a:t> </a:t>
            </a:r>
            <a:r>
              <a:rPr lang="en-US" sz="1600" dirty="0" err="1"/>
              <a:t>PIONIRI</a:t>
            </a:r>
            <a:r>
              <a:rPr lang="en-US" sz="1600" dirty="0"/>
              <a:t> </a:t>
            </a:r>
            <a:r>
              <a:rPr lang="en-US" sz="1600" dirty="0" err="1"/>
              <a:t>S1</a:t>
            </a:r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BE03FE-17E4-9CEC-5668-F4FE813D10A5}"/>
              </a:ext>
            </a:extLst>
          </p:cNvPr>
          <p:cNvSpPr txBox="1"/>
          <p:nvPr/>
        </p:nvSpPr>
        <p:spPr>
          <a:xfrm>
            <a:off x="3771700" y="6358801"/>
            <a:ext cx="2110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U12</a:t>
            </a:r>
            <a:r>
              <a:rPr lang="en-US" sz="1600" dirty="0"/>
              <a:t> ML. </a:t>
            </a:r>
            <a:r>
              <a:rPr lang="en-US" sz="1600" dirty="0" err="1"/>
              <a:t>PIONIRI</a:t>
            </a:r>
            <a:r>
              <a:rPr lang="en-US" sz="1600" dirty="0"/>
              <a:t> </a:t>
            </a:r>
            <a:r>
              <a:rPr lang="en-US" sz="1600" dirty="0" err="1"/>
              <a:t>S2</a:t>
            </a:r>
            <a:endParaRPr 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80CE81-5139-DC1A-2690-58BCD135AFB5}"/>
              </a:ext>
            </a:extLst>
          </p:cNvPr>
          <p:cNvSpPr txBox="1"/>
          <p:nvPr/>
        </p:nvSpPr>
        <p:spPr>
          <a:xfrm>
            <a:off x="6761351" y="6343867"/>
            <a:ext cx="2061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U12</a:t>
            </a:r>
            <a:r>
              <a:rPr lang="en-US" sz="1600" dirty="0"/>
              <a:t> ML. </a:t>
            </a:r>
            <a:r>
              <a:rPr lang="en-US" sz="1600" dirty="0" err="1"/>
              <a:t>PIONIRI</a:t>
            </a:r>
            <a:r>
              <a:rPr lang="en-US" sz="1600" dirty="0"/>
              <a:t> </a:t>
            </a:r>
            <a:r>
              <a:rPr lang="en-US" sz="1600" dirty="0" err="1"/>
              <a:t>EL2</a:t>
            </a:r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F373FF-2F38-B003-45D0-62A1EEE99494}"/>
              </a:ext>
            </a:extLst>
          </p:cNvPr>
          <p:cNvSpPr txBox="1"/>
          <p:nvPr/>
        </p:nvSpPr>
        <p:spPr>
          <a:xfrm>
            <a:off x="9429208" y="6358801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U12</a:t>
            </a:r>
            <a:r>
              <a:rPr lang="en-US" sz="1600" dirty="0"/>
              <a:t> </a:t>
            </a:r>
            <a:r>
              <a:rPr lang="en-US" sz="1600" dirty="0" err="1"/>
              <a:t>PIONIRI</a:t>
            </a:r>
            <a:r>
              <a:rPr lang="en-US" sz="1600" dirty="0"/>
              <a:t> </a:t>
            </a:r>
            <a:r>
              <a:rPr lang="en-US" sz="1600" dirty="0" err="1"/>
              <a:t>NSO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62933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9002B31-A065-494A-B889-DFEFD7D89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71CF66-2F1E-31DB-734E-3F4169DA5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58033"/>
            <a:ext cx="5257798" cy="726224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TRENERI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U14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U15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6AEA61-9D92-FB2E-FD91-ED7E2AA9C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0220"/>
          <a:stretch>
            <a:fillRect/>
          </a:stretch>
        </p:blipFill>
        <p:spPr>
          <a:xfrm>
            <a:off x="3200350" y="1557339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304649-90C5-4816-6D09-52EABDF84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156"/>
          <a:stretch>
            <a:fillRect/>
          </a:stretch>
        </p:blipFill>
        <p:spPr>
          <a:xfrm>
            <a:off x="9272425" y="1556726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F58317-5BBD-F6B5-5120-6DB19A39F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063"/>
          <a:stretch>
            <a:fillRect/>
          </a:stretch>
        </p:blipFill>
        <p:spPr>
          <a:xfrm>
            <a:off x="6184123" y="1557339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452AFF-7418-CD92-1D9C-935A57658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821"/>
          <a:stretch>
            <a:fillRect/>
          </a:stretch>
        </p:blipFill>
        <p:spPr>
          <a:xfrm>
            <a:off x="280775" y="1557339"/>
            <a:ext cx="2638800" cy="4751387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55779B-E453-6200-E9E3-71578BDC6205}"/>
              </a:ext>
            </a:extLst>
          </p:cNvPr>
          <p:cNvSpPr txBox="1"/>
          <p:nvPr/>
        </p:nvSpPr>
        <p:spPr>
          <a:xfrm>
            <a:off x="711175" y="1184257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DAVOR </a:t>
            </a:r>
            <a:r>
              <a:rPr lang="en-US" sz="1600" dirty="0" err="1"/>
              <a:t>BURCSA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9ADFFC-5F4A-14DF-AEEC-0394AFAA439E}"/>
              </a:ext>
            </a:extLst>
          </p:cNvPr>
          <p:cNvSpPr txBox="1"/>
          <p:nvPr/>
        </p:nvSpPr>
        <p:spPr>
          <a:xfrm>
            <a:off x="3666310" y="1184257"/>
            <a:ext cx="1706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DANIJEL </a:t>
            </a:r>
            <a:r>
              <a:rPr lang="en-US" sz="1600" dirty="0" err="1"/>
              <a:t>ALMAŠI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8DA900-E65C-8215-B86F-CD9F92B3AC4B}"/>
              </a:ext>
            </a:extLst>
          </p:cNvPr>
          <p:cNvSpPr txBox="1"/>
          <p:nvPr/>
        </p:nvSpPr>
        <p:spPr>
          <a:xfrm>
            <a:off x="6781010" y="1169634"/>
            <a:ext cx="1706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JURICA BARIŠIĆ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882AE1-EF2E-5A1A-EB10-278B0B6A8D77}"/>
              </a:ext>
            </a:extLst>
          </p:cNvPr>
          <p:cNvSpPr txBox="1"/>
          <p:nvPr/>
        </p:nvSpPr>
        <p:spPr>
          <a:xfrm>
            <a:off x="9895710" y="1169634"/>
            <a:ext cx="147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BORIS ZIDAR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395FA3-0A80-4D76-A01E-A4E5D631B71A}"/>
              </a:ext>
            </a:extLst>
          </p:cNvPr>
          <p:cNvSpPr txBox="1"/>
          <p:nvPr/>
        </p:nvSpPr>
        <p:spPr>
          <a:xfrm>
            <a:off x="495975" y="6395483"/>
            <a:ext cx="241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U15</a:t>
            </a:r>
            <a:r>
              <a:rPr lang="en-US" sz="1600" dirty="0"/>
              <a:t> </a:t>
            </a:r>
            <a:r>
              <a:rPr lang="en-US" sz="1600" dirty="0" err="1"/>
              <a:t>PIONIRI</a:t>
            </a:r>
            <a:r>
              <a:rPr lang="en-US" sz="1600" dirty="0"/>
              <a:t> </a:t>
            </a:r>
            <a:r>
              <a:rPr lang="en-US" sz="1600" dirty="0" err="1"/>
              <a:t>S1</a:t>
            </a:r>
            <a:endParaRPr lang="en-US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66E4FB-E311-2C6F-55A8-784CA1CADE31}"/>
              </a:ext>
            </a:extLst>
          </p:cNvPr>
          <p:cNvSpPr txBox="1"/>
          <p:nvPr/>
        </p:nvSpPr>
        <p:spPr>
          <a:xfrm>
            <a:off x="3484879" y="6395483"/>
            <a:ext cx="2322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U14</a:t>
            </a:r>
            <a:r>
              <a:rPr lang="en-US" sz="1600" dirty="0"/>
              <a:t> </a:t>
            </a:r>
            <a:r>
              <a:rPr lang="en-US" sz="1600" dirty="0" err="1"/>
              <a:t>PIONIRI</a:t>
            </a:r>
            <a:r>
              <a:rPr lang="en-US" sz="1600" dirty="0"/>
              <a:t> </a:t>
            </a:r>
            <a:r>
              <a:rPr lang="en-US" sz="1600" dirty="0" err="1"/>
              <a:t>S2</a:t>
            </a:r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C2A35D-19B8-D487-A159-A8ABF559389D}"/>
              </a:ext>
            </a:extLst>
          </p:cNvPr>
          <p:cNvSpPr txBox="1"/>
          <p:nvPr/>
        </p:nvSpPr>
        <p:spPr>
          <a:xfrm>
            <a:off x="6460067" y="6395483"/>
            <a:ext cx="2027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U15</a:t>
            </a:r>
            <a:r>
              <a:rPr lang="en-US" sz="1600" dirty="0"/>
              <a:t> </a:t>
            </a:r>
            <a:r>
              <a:rPr lang="en-US" sz="1600" dirty="0" err="1"/>
              <a:t>PIONIRI</a:t>
            </a:r>
            <a:r>
              <a:rPr lang="en-US" sz="1600" dirty="0"/>
              <a:t> </a:t>
            </a:r>
            <a:r>
              <a:rPr lang="en-US" sz="1600" dirty="0" err="1"/>
              <a:t>EL2</a:t>
            </a:r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04E7F5-9BFE-A76B-5D01-017C2CB9355F}"/>
              </a:ext>
            </a:extLst>
          </p:cNvPr>
          <p:cNvSpPr txBox="1"/>
          <p:nvPr/>
        </p:nvSpPr>
        <p:spPr>
          <a:xfrm>
            <a:off x="9620221" y="6387016"/>
            <a:ext cx="2125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U15</a:t>
            </a:r>
            <a:r>
              <a:rPr lang="en-US" sz="1600" dirty="0"/>
              <a:t> </a:t>
            </a:r>
            <a:r>
              <a:rPr lang="en-US" sz="1600" dirty="0" err="1"/>
              <a:t>PIONIRI</a:t>
            </a:r>
            <a:r>
              <a:rPr lang="en-US" sz="1600" dirty="0"/>
              <a:t> S </a:t>
            </a:r>
            <a:r>
              <a:rPr lang="en-US" sz="1600" dirty="0" err="1"/>
              <a:t>NSO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1320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9002B31-A065-494A-B889-DFEFD7D89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07301C-EB11-2045-5BD7-99AC75FAF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76" y="169597"/>
            <a:ext cx="5257798" cy="726224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TRENERI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U16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6D08E3-BE58-41A0-0AFD-256DC9A9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70"/>
          <a:stretch>
            <a:fillRect/>
          </a:stretch>
        </p:blipFill>
        <p:spPr>
          <a:xfrm>
            <a:off x="9273821" y="1319661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08F14E-D8F0-AC75-4A3D-0EA9C0991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" r="2" b="39173"/>
          <a:stretch>
            <a:fillRect/>
          </a:stretch>
        </p:blipFill>
        <p:spPr>
          <a:xfrm>
            <a:off x="3452459" y="1319048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BE0AB1-9C95-882C-7CE3-4D1CBD4EC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3463"/>
          <a:stretch>
            <a:fillRect/>
          </a:stretch>
        </p:blipFill>
        <p:spPr>
          <a:xfrm>
            <a:off x="549277" y="1319661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547E7F-7EB3-3E7F-1C01-89A496435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470"/>
          <a:stretch>
            <a:fillRect/>
          </a:stretch>
        </p:blipFill>
        <p:spPr>
          <a:xfrm>
            <a:off x="6355642" y="1319661"/>
            <a:ext cx="2638800" cy="4751387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648886-F5F3-2920-46E5-B97BE2C03545}"/>
              </a:ext>
            </a:extLst>
          </p:cNvPr>
          <p:cNvSpPr txBox="1"/>
          <p:nvPr/>
        </p:nvSpPr>
        <p:spPr>
          <a:xfrm>
            <a:off x="539376" y="6295553"/>
            <a:ext cx="263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U16</a:t>
            </a:r>
            <a:r>
              <a:rPr lang="en-US" sz="1600" dirty="0"/>
              <a:t> </a:t>
            </a:r>
            <a:r>
              <a:rPr lang="en-US" sz="1600" dirty="0" err="1"/>
              <a:t>KADETI</a:t>
            </a:r>
            <a:r>
              <a:rPr lang="en-US" sz="1600" dirty="0"/>
              <a:t> </a:t>
            </a:r>
            <a:r>
              <a:rPr lang="en-US" sz="1600" dirty="0" err="1"/>
              <a:t>S1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AE9E57-9C0A-896E-ABD4-0BF360D87FD0}"/>
              </a:ext>
            </a:extLst>
          </p:cNvPr>
          <p:cNvSpPr txBox="1"/>
          <p:nvPr/>
        </p:nvSpPr>
        <p:spPr>
          <a:xfrm>
            <a:off x="9568754" y="6295553"/>
            <a:ext cx="2048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U16</a:t>
            </a:r>
            <a:r>
              <a:rPr lang="en-US" sz="1600" dirty="0"/>
              <a:t> </a:t>
            </a:r>
            <a:r>
              <a:rPr lang="en-US" sz="1600" dirty="0" err="1"/>
              <a:t>KADETI</a:t>
            </a:r>
            <a:r>
              <a:rPr lang="en-US" sz="1600" dirty="0"/>
              <a:t> </a:t>
            </a:r>
            <a:r>
              <a:rPr lang="en-US" sz="1600" dirty="0" err="1"/>
              <a:t>EL2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034DCF-BAB0-6153-A20E-58FAC8EB03B4}"/>
              </a:ext>
            </a:extLst>
          </p:cNvPr>
          <p:cNvSpPr txBox="1"/>
          <p:nvPr/>
        </p:nvSpPr>
        <p:spPr>
          <a:xfrm>
            <a:off x="3452459" y="6295553"/>
            <a:ext cx="263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U16</a:t>
            </a:r>
            <a:r>
              <a:rPr lang="en-US" sz="1600" dirty="0"/>
              <a:t> </a:t>
            </a:r>
            <a:r>
              <a:rPr lang="en-US" sz="1600" dirty="0" err="1"/>
              <a:t>KADETI</a:t>
            </a:r>
            <a:r>
              <a:rPr lang="en-US" sz="1600" dirty="0"/>
              <a:t> </a:t>
            </a:r>
            <a:r>
              <a:rPr lang="en-US" sz="1600" dirty="0" err="1"/>
              <a:t>S1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AC599E-86D2-C4ED-42BE-0F3D9D0B6ADB}"/>
              </a:ext>
            </a:extLst>
          </p:cNvPr>
          <p:cNvSpPr txBox="1"/>
          <p:nvPr/>
        </p:nvSpPr>
        <p:spPr>
          <a:xfrm>
            <a:off x="6355641" y="6266506"/>
            <a:ext cx="263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U16</a:t>
            </a:r>
            <a:r>
              <a:rPr lang="en-US" sz="1600" dirty="0"/>
              <a:t> </a:t>
            </a:r>
            <a:r>
              <a:rPr lang="en-US" sz="1600" dirty="0" err="1"/>
              <a:t>KADETI</a:t>
            </a:r>
            <a:r>
              <a:rPr lang="en-US" sz="1600" dirty="0"/>
              <a:t> </a:t>
            </a:r>
            <a:r>
              <a:rPr lang="en-US" sz="1600" dirty="0" err="1"/>
              <a:t>S2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C97EBF-B8EE-384A-9762-BC7920477865}"/>
              </a:ext>
            </a:extLst>
          </p:cNvPr>
          <p:cNvSpPr txBox="1"/>
          <p:nvPr/>
        </p:nvSpPr>
        <p:spPr>
          <a:xfrm>
            <a:off x="459845" y="961915"/>
            <a:ext cx="2729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INOSLAV</a:t>
            </a:r>
            <a:r>
              <a:rPr lang="en-US" sz="1600" dirty="0"/>
              <a:t> DAMJANOVIĆ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A85D06-0B82-F07F-DA2D-D4DF564AA158}"/>
              </a:ext>
            </a:extLst>
          </p:cNvPr>
          <p:cNvSpPr txBox="1"/>
          <p:nvPr/>
        </p:nvSpPr>
        <p:spPr>
          <a:xfrm>
            <a:off x="3649133" y="961915"/>
            <a:ext cx="2148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MIHAEL ZORBAS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05E4B3-33D5-D47E-3497-2030F4CECE87}"/>
              </a:ext>
            </a:extLst>
          </p:cNvPr>
          <p:cNvSpPr txBox="1"/>
          <p:nvPr/>
        </p:nvSpPr>
        <p:spPr>
          <a:xfrm>
            <a:off x="6633641" y="961915"/>
            <a:ext cx="208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ILIJA </a:t>
            </a:r>
            <a:r>
              <a:rPr lang="en-US" sz="1600" dirty="0" err="1"/>
              <a:t>PANDUREVIĆ</a:t>
            </a:r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D8E372-01C4-13C7-8ACC-78A98D6174A0}"/>
              </a:ext>
            </a:extLst>
          </p:cNvPr>
          <p:cNvSpPr txBox="1"/>
          <p:nvPr/>
        </p:nvSpPr>
        <p:spPr>
          <a:xfrm>
            <a:off x="9496076" y="961915"/>
            <a:ext cx="2194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MARIN PETROVIĆ</a:t>
            </a:r>
          </a:p>
        </p:txBody>
      </p:sp>
    </p:spTree>
    <p:extLst>
      <p:ext uri="{BB962C8B-B14F-4D97-AF65-F5344CB8AC3E}">
        <p14:creationId xmlns:p14="http://schemas.microsoft.com/office/powerpoint/2010/main" val="817372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8263A24-0C1F-4677-B43C-4AE14E276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9310C-281C-20C3-1DBD-8437261A1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05575"/>
            <a:ext cx="7950200" cy="1371600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err="1"/>
              <a:t>U17</a:t>
            </a:r>
            <a:r>
              <a:rPr lang="en-US" dirty="0"/>
              <a:t> </a:t>
            </a:r>
            <a:r>
              <a:rPr lang="en-US" dirty="0" err="1"/>
              <a:t>KADETI</a:t>
            </a:r>
            <a:r>
              <a:rPr lang="en-US" dirty="0"/>
              <a:t> </a:t>
            </a:r>
            <a:r>
              <a:rPr lang="en-US" dirty="0" err="1"/>
              <a:t>EL.2</a:t>
            </a:r>
            <a:r>
              <a:rPr lang="en-US" dirty="0"/>
              <a:t> HNL - </a:t>
            </a:r>
            <a:r>
              <a:rPr lang="en-US" dirty="0" err="1"/>
              <a:t>TRENERI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6B7E53-DC41-FCC8-C068-6FBA76F87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250" y="2091095"/>
            <a:ext cx="1451152" cy="420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BDFC75-E6FE-D4C8-8D11-6E2912EF0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803" y="2086081"/>
            <a:ext cx="1850745" cy="420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113645-0956-09B8-BFC6-2AD65D11D84F}"/>
              </a:ext>
            </a:extLst>
          </p:cNvPr>
          <p:cNvSpPr txBox="1"/>
          <p:nvPr/>
        </p:nvSpPr>
        <p:spPr>
          <a:xfrm>
            <a:off x="2213266" y="6400800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BLAŽENKO MARIĆ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9D3CF-D4F2-447F-5CD4-64956C47B6CF}"/>
              </a:ext>
            </a:extLst>
          </p:cNvPr>
          <p:cNvSpPr txBox="1"/>
          <p:nvPr/>
        </p:nvSpPr>
        <p:spPr>
          <a:xfrm>
            <a:off x="7814733" y="6400800"/>
            <a:ext cx="2607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FILIP ILIČIĆ</a:t>
            </a:r>
          </a:p>
        </p:txBody>
      </p:sp>
    </p:spTree>
    <p:extLst>
      <p:ext uri="{BB962C8B-B14F-4D97-AF65-F5344CB8AC3E}">
        <p14:creationId xmlns:p14="http://schemas.microsoft.com/office/powerpoint/2010/main" val="1842342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BDA3A-C612-6A47-AD8C-05290E57B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517" y="2753264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TRENERI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U19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EL1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1FFDAB-F18D-6320-4DCC-4E08804D5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8"/>
          <a:stretch>
            <a:fillRect/>
          </a:stretch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EA47DAD-9B69-6DD7-08C9-14ADC4479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147357"/>
            <a:ext cx="3810000" cy="4101042"/>
          </a:xfrm>
        </p:spPr>
        <p:txBody>
          <a:bodyPr>
            <a:normAutofit/>
          </a:bodyPr>
          <a:lstStyle/>
          <a:p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5458BBE-2275-974B-5B48-DA2A03A42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18"/>
          <a:stretch>
            <a:fillRect/>
          </a:stretch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634ABA-30BF-F32E-7D30-6F134CBC8B57}"/>
              </a:ext>
            </a:extLst>
          </p:cNvPr>
          <p:cNvSpPr txBox="1"/>
          <p:nvPr/>
        </p:nvSpPr>
        <p:spPr>
          <a:xfrm>
            <a:off x="9215120" y="6096000"/>
            <a:ext cx="247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SAŠA NOVAKOVIĆ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B0904E-CAB4-137A-397F-D1AF01D79239}"/>
              </a:ext>
            </a:extLst>
          </p:cNvPr>
          <p:cNvSpPr txBox="1"/>
          <p:nvPr/>
        </p:nvSpPr>
        <p:spPr>
          <a:xfrm>
            <a:off x="396240" y="6096000"/>
            <a:ext cx="247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MISLAV </a:t>
            </a:r>
            <a:r>
              <a:rPr lang="en-US" b="1" dirty="0" err="1">
                <a:solidFill>
                  <a:schemeClr val="bg1"/>
                </a:solidFill>
              </a:rPr>
              <a:t>KONJIK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25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0C3ED-0282-AE9D-8B74-D0B15E6FD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U19</a:t>
            </a:r>
            <a:r>
              <a:rPr lang="en-US" dirty="0"/>
              <a:t> </a:t>
            </a:r>
            <a:r>
              <a:rPr lang="en-US" dirty="0" err="1"/>
              <a:t>JUNIORI</a:t>
            </a:r>
            <a:r>
              <a:rPr lang="en-US" dirty="0"/>
              <a:t> </a:t>
            </a:r>
            <a:r>
              <a:rPr lang="en-US" dirty="0" err="1"/>
              <a:t>2.HNL</a:t>
            </a:r>
            <a:r>
              <a:rPr lang="en-US" dirty="0"/>
              <a:t> - </a:t>
            </a:r>
            <a:r>
              <a:rPr lang="en-US" dirty="0" err="1"/>
              <a:t>TRENERI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DC7B78-EFAF-6848-31F9-4160AEAF0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86" y="1690688"/>
            <a:ext cx="1792234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3EF7E3-6DF2-2FAE-620F-7DE5DA638E39}"/>
              </a:ext>
            </a:extLst>
          </p:cNvPr>
          <p:cNvSpPr txBox="1"/>
          <p:nvPr/>
        </p:nvSpPr>
        <p:spPr>
          <a:xfrm>
            <a:off x="423531" y="6220047"/>
            <a:ext cx="3051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SRĐAN VIDAKOVIĆ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2EA2E6-8503-DB03-71AE-BCD3BD770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880" y="1690688"/>
            <a:ext cx="1817934" cy="45440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C6E3C4-A9CD-E4FE-E964-06E84C130FF2}"/>
              </a:ext>
            </a:extLst>
          </p:cNvPr>
          <p:cNvSpPr txBox="1"/>
          <p:nvPr/>
        </p:nvSpPr>
        <p:spPr>
          <a:xfrm>
            <a:off x="8832753" y="6308209"/>
            <a:ext cx="279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MISLAV </a:t>
            </a:r>
            <a:r>
              <a:rPr lang="en-US" dirty="0" err="1"/>
              <a:t>KONJIK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766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1BBC4E2-77AE-4A70-8F4E-420E9E2AD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09CB703-C563-4F1F-BF28-83C06E978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943EB-FA48-1422-6961-A41259D6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608" y="583345"/>
            <a:ext cx="5279179" cy="22741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dirty="0" err="1">
                <a:solidFill>
                  <a:srgbClr val="FFFFFF"/>
                </a:solidFill>
                <a:latin typeface="Arial Black" panose="020B0A04020102020204" pitchFamily="34" charset="0"/>
              </a:rPr>
              <a:t>TRENERI</a:t>
            </a:r>
            <a:r>
              <a:rPr lang="en-US" sz="6000" dirty="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rial Black" panose="020B0A04020102020204" pitchFamily="34" charset="0"/>
              </a:rPr>
              <a:t>VRATARA</a:t>
            </a:r>
            <a:endParaRPr lang="en-US" sz="5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Graphic 32">
            <a:extLst>
              <a:ext uri="{FF2B5EF4-FFF2-40B4-BE49-F238E27FC236}">
                <a16:creationId xmlns:a16="http://schemas.microsoft.com/office/drawing/2014/main" id="{5DFC1D2F-D2C1-4B4C-A109-43567B85E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3202" y="114520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3ED835-0A08-1C46-7830-2CE9DE0C0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6" r="23625" b="2"/>
          <a:stretch>
            <a:fillRect/>
          </a:stretch>
        </p:blipFill>
        <p:spPr>
          <a:xfrm>
            <a:off x="1883229" y="132279"/>
            <a:ext cx="3555819" cy="3555819"/>
          </a:xfrm>
          <a:custGeom>
            <a:avLst/>
            <a:gdLst/>
            <a:ahLst/>
            <a:cxnLst/>
            <a:rect l="l" t="t" r="r" b="b"/>
            <a:pathLst>
              <a:path w="1924906" h="1924906">
                <a:moveTo>
                  <a:pt x="962453" y="0"/>
                </a:moveTo>
                <a:cubicBezTo>
                  <a:pt x="1494001" y="0"/>
                  <a:pt x="1924906" y="430905"/>
                  <a:pt x="1924906" y="962453"/>
                </a:cubicBezTo>
                <a:cubicBezTo>
                  <a:pt x="1924906" y="1494001"/>
                  <a:pt x="1494001" y="1924906"/>
                  <a:pt x="962453" y="1924906"/>
                </a:cubicBezTo>
                <a:cubicBezTo>
                  <a:pt x="430905" y="1924906"/>
                  <a:pt x="0" y="1494001"/>
                  <a:pt x="0" y="962453"/>
                </a:cubicBezTo>
                <a:cubicBezTo>
                  <a:pt x="0" y="430905"/>
                  <a:pt x="430905" y="0"/>
                  <a:pt x="962453" y="0"/>
                </a:cubicBezTo>
                <a:close/>
              </a:path>
            </a:pathLst>
          </a:custGeom>
        </p:spPr>
      </p:pic>
      <p:sp>
        <p:nvSpPr>
          <p:cNvPr id="35" name="Graphic 33">
            <a:extLst>
              <a:ext uri="{FF2B5EF4-FFF2-40B4-BE49-F238E27FC236}">
                <a16:creationId xmlns:a16="http://schemas.microsoft.com/office/drawing/2014/main" id="{FDE74ABC-C18D-4D27-A77F-43594963B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1825" y="306578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877DD8C-C2EF-FDA6-D6BF-0F9204BF1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4" r="1" b="11787"/>
          <a:stretch>
            <a:fillRect/>
          </a:stretch>
        </p:blipFill>
        <p:spPr>
          <a:xfrm>
            <a:off x="1134538" y="3783685"/>
            <a:ext cx="2784784" cy="2784784"/>
          </a:xfrm>
          <a:custGeom>
            <a:avLst/>
            <a:gdLst/>
            <a:ahLst/>
            <a:cxnLst/>
            <a:rect l="l" t="t" r="r" b="b"/>
            <a:pathLst>
              <a:path w="2784784" h="2784784">
                <a:moveTo>
                  <a:pt x="1392392" y="0"/>
                </a:moveTo>
                <a:cubicBezTo>
                  <a:pt x="2161389" y="0"/>
                  <a:pt x="2784784" y="623395"/>
                  <a:pt x="2784784" y="1392392"/>
                </a:cubicBezTo>
                <a:cubicBezTo>
                  <a:pt x="2784784" y="2161389"/>
                  <a:pt x="2161389" y="2784784"/>
                  <a:pt x="1392392" y="2784784"/>
                </a:cubicBezTo>
                <a:cubicBezTo>
                  <a:pt x="623395" y="2784784"/>
                  <a:pt x="0" y="2161389"/>
                  <a:pt x="0" y="1392392"/>
                </a:cubicBezTo>
                <a:cubicBezTo>
                  <a:pt x="0" y="623395"/>
                  <a:pt x="623395" y="0"/>
                  <a:pt x="1392392" y="0"/>
                </a:cubicBez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8F0945-7B46-A01E-A761-2CCD578FB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" r="9741" b="2"/>
          <a:stretch>
            <a:fillRect/>
          </a:stretch>
        </p:blipFill>
        <p:spPr>
          <a:xfrm>
            <a:off x="4197746" y="4040416"/>
            <a:ext cx="3555818" cy="2817584"/>
          </a:xfrm>
          <a:custGeom>
            <a:avLst/>
            <a:gdLst/>
            <a:ahLst/>
            <a:cxnLst/>
            <a:rect l="l" t="t" r="r" b="b"/>
            <a:pathLst>
              <a:path w="3555818" h="2817584">
                <a:moveTo>
                  <a:pt x="1777909" y="0"/>
                </a:moveTo>
                <a:cubicBezTo>
                  <a:pt x="2759821" y="0"/>
                  <a:pt x="3555818" y="795997"/>
                  <a:pt x="3555818" y="1777909"/>
                </a:cubicBezTo>
                <a:cubicBezTo>
                  <a:pt x="3555818" y="2146126"/>
                  <a:pt x="3443881" y="2488199"/>
                  <a:pt x="3252179" y="2771955"/>
                </a:cubicBezTo>
                <a:lnTo>
                  <a:pt x="3218058" y="2817584"/>
                </a:lnTo>
                <a:lnTo>
                  <a:pt x="337760" y="2817584"/>
                </a:lnTo>
                <a:lnTo>
                  <a:pt x="303639" y="2771955"/>
                </a:lnTo>
                <a:cubicBezTo>
                  <a:pt x="111937" y="2488199"/>
                  <a:pt x="0" y="2146126"/>
                  <a:pt x="0" y="1777909"/>
                </a:cubicBezTo>
                <a:cubicBezTo>
                  <a:pt x="0" y="795997"/>
                  <a:pt x="795997" y="0"/>
                  <a:pt x="1777909" y="0"/>
                </a:cubicBezTo>
                <a:close/>
              </a:path>
            </a:pathLst>
          </a:custGeom>
        </p:spPr>
      </p:pic>
      <p:sp>
        <p:nvSpPr>
          <p:cNvPr id="39" name="Graphic 31">
            <a:extLst>
              <a:ext uri="{FF2B5EF4-FFF2-40B4-BE49-F238E27FC236}">
                <a16:creationId xmlns:a16="http://schemas.microsoft.com/office/drawing/2014/main" id="{1CF7DF92-B01A-4340-9465-5B2DC9650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230" y="40510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CBE0DA-2AFE-1566-A8A9-B8BCDE54F8BC}"/>
              </a:ext>
            </a:extLst>
          </p:cNvPr>
          <p:cNvSpPr txBox="1"/>
          <p:nvPr/>
        </p:nvSpPr>
        <p:spPr>
          <a:xfrm>
            <a:off x="7321697" y="6274655"/>
            <a:ext cx="2159000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NIKOLA BABIĆ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81B80E-6F57-78C9-9CCC-3B2189089905}"/>
              </a:ext>
            </a:extLst>
          </p:cNvPr>
          <p:cNvSpPr txBox="1"/>
          <p:nvPr/>
        </p:nvSpPr>
        <p:spPr>
          <a:xfrm>
            <a:off x="0" y="333130"/>
            <a:ext cx="2659227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DAVOR </a:t>
            </a:r>
            <a:r>
              <a:rPr lang="en-US" sz="1600" dirty="0" err="1">
                <a:solidFill>
                  <a:schemeClr val="bg1"/>
                </a:solidFill>
                <a:latin typeface="Arial Black" panose="020B0A04020102020204" pitchFamily="34" charset="0"/>
              </a:rPr>
              <a:t>BURCSA</a:t>
            </a:r>
            <a:endParaRPr lang="en-US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710D21-1D44-57F4-D613-3BFDCEEF2E45}"/>
              </a:ext>
            </a:extLst>
          </p:cNvPr>
          <p:cNvSpPr txBox="1"/>
          <p:nvPr/>
        </p:nvSpPr>
        <p:spPr>
          <a:xfrm>
            <a:off x="1329613" y="6397963"/>
            <a:ext cx="2040120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DAVOR </a:t>
            </a:r>
            <a:r>
              <a:rPr lang="en-US" sz="1600" dirty="0" err="1">
                <a:solidFill>
                  <a:schemeClr val="bg1"/>
                </a:solidFill>
                <a:latin typeface="Arial Black" panose="020B0A04020102020204" pitchFamily="34" charset="0"/>
              </a:rPr>
              <a:t>ŠIMARA</a:t>
            </a:r>
            <a:endParaRPr lang="en-US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99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F606DD-3CE3-6452-F90C-FD5BE21C5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" b="23707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675C7-6A1D-72E8-2B4E-FC3136100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576" y="3557218"/>
            <a:ext cx="9572847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 err="1">
                <a:ln w="22225">
                  <a:solidFill>
                    <a:srgbClr val="FFFFFF"/>
                  </a:solidFill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TRENERI</a:t>
            </a:r>
            <a:r>
              <a:rPr lang="en-US" sz="3600" dirty="0">
                <a:ln w="22225">
                  <a:solidFill>
                    <a:srgbClr val="FFFFFF"/>
                  </a:solidFill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 KOJI SU </a:t>
            </a:r>
            <a:r>
              <a:rPr lang="en-US" sz="3600" dirty="0" err="1">
                <a:ln w="22225">
                  <a:solidFill>
                    <a:srgbClr val="FFFFFF"/>
                  </a:solidFill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OSTAVILI</a:t>
            </a:r>
            <a:r>
              <a:rPr lang="en-US" sz="3600" dirty="0">
                <a:ln w="22225">
                  <a:solidFill>
                    <a:srgbClr val="FFFFFF"/>
                  </a:solidFill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err="1">
                <a:ln w="22225">
                  <a:solidFill>
                    <a:srgbClr val="FFFFFF"/>
                  </a:solidFill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TRAG</a:t>
            </a:r>
            <a:endParaRPr lang="en-US" sz="3600" dirty="0">
              <a:ln w="22225">
                <a:solidFill>
                  <a:srgbClr val="FFFFFF"/>
                </a:solidFill>
              </a:ln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431A1C-905E-545B-4DBA-515545D1F775}"/>
              </a:ext>
            </a:extLst>
          </p:cNvPr>
          <p:cNvSpPr txBox="1"/>
          <p:nvPr/>
        </p:nvSpPr>
        <p:spPr>
          <a:xfrm>
            <a:off x="3784060" y="2881423"/>
            <a:ext cx="3190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PETAR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KRPAN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BC7324-9F40-2C2C-39CC-05B8A98FC0A6}"/>
              </a:ext>
            </a:extLst>
          </p:cNvPr>
          <p:cNvSpPr txBox="1"/>
          <p:nvPr/>
        </p:nvSpPr>
        <p:spPr>
          <a:xfrm>
            <a:off x="1757464" y="2942978"/>
            <a:ext cx="1286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MILAN</a:t>
            </a:r>
            <a:r>
              <a:rPr lang="en-US" sz="11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ĐURIČIĆ</a:t>
            </a:r>
            <a:endParaRPr lang="en-US" sz="1100" b="1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F46281-11D5-12B6-4C63-3037FCFCDEC9}"/>
              </a:ext>
            </a:extLst>
          </p:cNvPr>
          <p:cNvSpPr txBox="1"/>
          <p:nvPr/>
        </p:nvSpPr>
        <p:spPr>
          <a:xfrm>
            <a:off x="7840492" y="2358203"/>
            <a:ext cx="1906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MARKO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BABIĆ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D79A43-B9F2-042B-19D5-38D269BD69B0}"/>
              </a:ext>
            </a:extLst>
          </p:cNvPr>
          <p:cNvSpPr txBox="1"/>
          <p:nvPr/>
        </p:nvSpPr>
        <p:spPr>
          <a:xfrm>
            <a:off x="9103843" y="3250098"/>
            <a:ext cx="1286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BRANKO </a:t>
            </a:r>
            <a:r>
              <a:rPr lang="en-US" sz="1200" b="1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KARAPANDŽA</a:t>
            </a:r>
            <a:endParaRPr lang="en-US" sz="1200" b="1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78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DCA44B-91C2-08EF-DCF6-FD4E5D160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r="654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14A93-BE7E-9207-FFDD-567E97A67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latin typeface="Artifakt Element Book" panose="020B0503050000020004" pitchFamily="34" charset="0"/>
                <a:ea typeface="Artifakt Element Book" panose="020B0503050000020004" pitchFamily="34" charset="0"/>
              </a:rPr>
              <a:t>Jedan od </a:t>
            </a:r>
            <a:r>
              <a:rPr lang="en-US" sz="2400" dirty="0" err="1">
                <a:latin typeface="Artifakt Element Book" panose="020B0503050000020004" pitchFamily="34" charset="0"/>
                <a:ea typeface="Artifakt Element Book" panose="020B0503050000020004" pitchFamily="34" charset="0"/>
              </a:rPr>
              <a:t>ključnih</a:t>
            </a:r>
            <a:r>
              <a:rPr lang="en-US" sz="2400" dirty="0">
                <a:latin typeface="Artifakt Element Book" panose="020B0503050000020004" pitchFamily="34" charset="0"/>
                <a:ea typeface="Artifakt Element Book" panose="020B0503050000020004" pitchFamily="34" charset="0"/>
              </a:rPr>
              <a:t> </a:t>
            </a:r>
            <a:r>
              <a:rPr lang="en-US" sz="2400" dirty="0" err="1">
                <a:latin typeface="Artifakt Element Book" panose="020B0503050000020004" pitchFamily="34" charset="0"/>
                <a:ea typeface="Artifakt Element Book" panose="020B0503050000020004" pitchFamily="34" charset="0"/>
              </a:rPr>
              <a:t>ljudi</a:t>
            </a:r>
            <a:r>
              <a:rPr lang="en-US" sz="2400" dirty="0">
                <a:latin typeface="Artifakt Element Book" panose="020B0503050000020004" pitchFamily="34" charset="0"/>
                <a:ea typeface="Artifakt Element Book" panose="020B0503050000020004" pitchFamily="34" charset="0"/>
              </a:rPr>
              <a:t> u </a:t>
            </a:r>
            <a:r>
              <a:rPr lang="en-US" sz="2400" dirty="0" err="1">
                <a:latin typeface="Artifakt Element Book" panose="020B0503050000020004" pitchFamily="34" charset="0"/>
                <a:ea typeface="Artifakt Element Book" panose="020B0503050000020004" pitchFamily="34" charset="0"/>
              </a:rPr>
              <a:t>postavljanju</a:t>
            </a:r>
            <a:r>
              <a:rPr lang="en-US" sz="2400" dirty="0">
                <a:latin typeface="Artifakt Element Book" panose="020B0503050000020004" pitchFamily="34" charset="0"/>
                <a:ea typeface="Artifakt Element Book" panose="020B0503050000020004" pitchFamily="34" charset="0"/>
              </a:rPr>
              <a:t> </a:t>
            </a:r>
            <a:r>
              <a:rPr lang="en-US" sz="2400" dirty="0" err="1">
                <a:latin typeface="Artifakt Element Book" panose="020B0503050000020004" pitchFamily="34" charset="0"/>
                <a:ea typeface="Artifakt Element Book" panose="020B0503050000020004" pitchFamily="34" charset="0"/>
              </a:rPr>
              <a:t>temelja</a:t>
            </a:r>
            <a:r>
              <a:rPr lang="en-US" sz="2400" dirty="0">
                <a:latin typeface="Artifakt Element Book" panose="020B0503050000020004" pitchFamily="34" charset="0"/>
                <a:ea typeface="Artifakt Element Book" panose="020B0503050000020004" pitchFamily="34" charset="0"/>
              </a:rPr>
              <a:t> rada </a:t>
            </a:r>
            <a:r>
              <a:rPr lang="en-US" sz="2400" dirty="0" err="1">
                <a:latin typeface="Artifakt Element Book" panose="020B0503050000020004" pitchFamily="34" charset="0"/>
                <a:ea typeface="Artifakt Element Book" panose="020B0503050000020004" pitchFamily="34" charset="0"/>
              </a:rPr>
              <a:t>nogometnog</a:t>
            </a:r>
            <a:r>
              <a:rPr lang="en-US" sz="2400" dirty="0">
                <a:latin typeface="Artifakt Element Book" panose="020B0503050000020004" pitchFamily="34" charset="0"/>
                <a:ea typeface="Artifakt Element Book" panose="020B0503050000020004" pitchFamily="34" charset="0"/>
              </a:rPr>
              <a:t> </a:t>
            </a:r>
            <a:r>
              <a:rPr lang="en-US" sz="2400" dirty="0" err="1">
                <a:latin typeface="Artifakt Element Book" panose="020B0503050000020004" pitchFamily="34" charset="0"/>
                <a:ea typeface="Artifakt Element Book" panose="020B0503050000020004" pitchFamily="34" charset="0"/>
              </a:rPr>
              <a:t>kluba</a:t>
            </a:r>
            <a:r>
              <a:rPr lang="en-US" sz="2400" dirty="0">
                <a:latin typeface="Artifakt Element Book" panose="020B0503050000020004" pitchFamily="34" charset="0"/>
                <a:ea typeface="Artifakt Element Book" panose="020B0503050000020004" pitchFamily="34" charset="0"/>
              </a:rPr>
              <a:t> </a:t>
            </a:r>
            <a:r>
              <a:rPr lang="en-US" sz="2400" dirty="0" err="1">
                <a:latin typeface="Artifakt Element Book" panose="020B0503050000020004" pitchFamily="34" charset="0"/>
                <a:ea typeface="Artifakt Element Book" panose="020B0503050000020004" pitchFamily="34" charset="0"/>
              </a:rPr>
              <a:t>Stampedo</a:t>
            </a:r>
            <a:r>
              <a:rPr lang="en-US" sz="2400" dirty="0">
                <a:latin typeface="Artifakt Element Book" panose="020B0503050000020004" pitchFamily="34" charset="0"/>
                <a:ea typeface="Artifakt Element Book" panose="020B05030500000200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4976CF-D5FB-6D6D-DE35-09E9EE9019D4}"/>
              </a:ext>
            </a:extLst>
          </p:cNvPr>
          <p:cNvSpPr txBox="1"/>
          <p:nvPr/>
        </p:nvSpPr>
        <p:spPr>
          <a:xfrm>
            <a:off x="7935402" y="2004686"/>
            <a:ext cx="4182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latin typeface="Elephant" panose="02020904090505020303" pitchFamily="18" charset="0"/>
              </a:rPr>
              <a:t>DRAGAN </a:t>
            </a:r>
            <a:r>
              <a:rPr lang="en-US" sz="3200" b="1" u="sng" dirty="0" err="1">
                <a:latin typeface="Elephant" panose="02020904090505020303" pitchFamily="18" charset="0"/>
              </a:rPr>
              <a:t>MEIĆ</a:t>
            </a:r>
            <a:endParaRPr lang="en-US" sz="3200" b="1" u="sng" dirty="0">
              <a:latin typeface="Elephant" panose="020209040905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325A1-F544-AC0B-5F77-5C5A6F5B3591}"/>
              </a:ext>
            </a:extLst>
          </p:cNvPr>
          <p:cNvSpPr txBox="1"/>
          <p:nvPr/>
        </p:nvSpPr>
        <p:spPr>
          <a:xfrm>
            <a:off x="524933" y="5926667"/>
            <a:ext cx="2080778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tifakt Element Book" panose="020B0503050000020004" pitchFamily="34" charset="0"/>
                <a:ea typeface="Artifakt Element Book" panose="020B0503050000020004" pitchFamily="34" charset="0"/>
              </a:rPr>
              <a:t>UEFA PRO </a:t>
            </a:r>
            <a:r>
              <a:rPr lang="en-US" b="1" dirty="0" err="1">
                <a:solidFill>
                  <a:schemeClr val="bg1"/>
                </a:solidFill>
                <a:latin typeface="Artifakt Element Book" panose="020B0503050000020004" pitchFamily="34" charset="0"/>
                <a:ea typeface="Artifakt Element Book" panose="020B0503050000020004" pitchFamily="34" charset="0"/>
              </a:rPr>
              <a:t>licenca</a:t>
            </a:r>
            <a:endParaRPr lang="en-US" b="1" dirty="0">
              <a:solidFill>
                <a:schemeClr val="bg1"/>
              </a:solidFill>
              <a:latin typeface="Artifakt Element Book" panose="020B0503050000020004" pitchFamily="34" charset="0"/>
              <a:ea typeface="Artifakt Element Book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231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33FBD-32A7-C26F-CA0B-B48A5E9ED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4522156"/>
            <a:ext cx="4875305" cy="128353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TRENERI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KOJI SU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OSTAVILI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TRAG</a:t>
            </a:r>
            <a:endParaRPr lang="en-US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98FF5-E753-F87D-77E0-8F0E2539176C}"/>
              </a:ext>
            </a:extLst>
          </p:cNvPr>
          <p:cNvSpPr txBox="1"/>
          <p:nvPr/>
        </p:nvSpPr>
        <p:spPr>
          <a:xfrm>
            <a:off x="3156605" y="6268284"/>
            <a:ext cx="2218143" cy="37799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1600" b="1" kern="1200" dirty="0">
                <a:latin typeface="+mn-lt"/>
                <a:ea typeface="+mn-ea"/>
                <a:cs typeface="+mn-cs"/>
              </a:rPr>
              <a:t>ANDREJ </a:t>
            </a:r>
            <a:r>
              <a:rPr lang="en-US" sz="1600" b="1" kern="1200" dirty="0" err="1">
                <a:latin typeface="+mn-lt"/>
                <a:ea typeface="+mn-ea"/>
                <a:cs typeface="+mn-cs"/>
              </a:rPr>
              <a:t>BURILO</a:t>
            </a:r>
            <a:endParaRPr lang="en-US" sz="1600" b="1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16E437-8D62-41EA-AFE7-3EF05CA83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" r="-1" b="37804"/>
          <a:stretch>
            <a:fillRect/>
          </a:stretch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F2B908-EFE1-19D3-5DCC-4AD90B033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6369"/>
          <a:stretch>
            <a:fillRect/>
          </a:stretch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CB5541-CD5F-E864-8017-7C9A6E7BF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8" r="-1" b="56312"/>
          <a:stretch>
            <a:fillRect/>
          </a:stretch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7CAB4E1-6CB9-2AD3-507F-32CCF97C8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1" r="-1" b="18546"/>
          <a:stretch>
            <a:fillRect/>
          </a:stretch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7DB1A8-D1B3-BF6A-8FC6-A165C1D97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r="16871"/>
          <a:stretch>
            <a:fillRect/>
          </a:stretch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96808F0-E5EF-B9CD-A053-E6B2D89FE272}"/>
              </a:ext>
            </a:extLst>
          </p:cNvPr>
          <p:cNvSpPr txBox="1"/>
          <p:nvPr/>
        </p:nvSpPr>
        <p:spPr>
          <a:xfrm>
            <a:off x="5918200" y="3907418"/>
            <a:ext cx="1930400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TONI </a:t>
            </a:r>
            <a:r>
              <a:rPr lang="en-US" sz="1600" b="1" dirty="0" err="1"/>
              <a:t>KAČUNIĆ</a:t>
            </a:r>
            <a:endParaRPr lang="en-US" sz="16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62B49A-4AC7-A08C-3474-A4876E14E323}"/>
              </a:ext>
            </a:extLst>
          </p:cNvPr>
          <p:cNvSpPr txBox="1"/>
          <p:nvPr/>
        </p:nvSpPr>
        <p:spPr>
          <a:xfrm>
            <a:off x="9711267" y="3429000"/>
            <a:ext cx="1735666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ALEN </a:t>
            </a:r>
            <a:r>
              <a:rPr lang="en-US" sz="1600" b="1" dirty="0" err="1"/>
              <a:t>ŠUNDALIĆ</a:t>
            </a:r>
            <a:endParaRPr lang="en-US" sz="16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6694B3-A7BB-1AF5-FEEF-E5D11E17E40B}"/>
              </a:ext>
            </a:extLst>
          </p:cNvPr>
          <p:cNvSpPr txBox="1"/>
          <p:nvPr/>
        </p:nvSpPr>
        <p:spPr>
          <a:xfrm>
            <a:off x="7247467" y="6477000"/>
            <a:ext cx="1888066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IGOR </a:t>
            </a:r>
            <a:r>
              <a:rPr lang="en-US" sz="1600" b="1" dirty="0" err="1"/>
              <a:t>BUDIŠA</a:t>
            </a:r>
            <a:endParaRPr lang="en-US" sz="16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5FB403-9EFB-F49E-0E25-62124075B418}"/>
              </a:ext>
            </a:extLst>
          </p:cNvPr>
          <p:cNvSpPr txBox="1"/>
          <p:nvPr/>
        </p:nvSpPr>
        <p:spPr>
          <a:xfrm>
            <a:off x="3005667" y="2573867"/>
            <a:ext cx="1794933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MARIN </a:t>
            </a:r>
            <a:r>
              <a:rPr lang="en-US" sz="1600" b="1" dirty="0" err="1"/>
              <a:t>RUNTIĆ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48855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FE6CFD5-509D-42EE-82A6-1E376C365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D02FB-B2C1-8283-FEC2-517430867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6" r="1" b="19507"/>
          <a:stretch>
            <a:fillRect/>
          </a:stretch>
        </p:blipFill>
        <p:spPr>
          <a:xfrm>
            <a:off x="20" y="2391337"/>
            <a:ext cx="6712150" cy="446665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C59CB1-774A-31BC-D74B-526A087C5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1" r="-2" b="-2"/>
          <a:stretch>
            <a:fillRect/>
          </a:stretch>
        </p:blipFill>
        <p:spPr>
          <a:xfrm>
            <a:off x="20" y="-1"/>
            <a:ext cx="6712150" cy="23913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064AE5-F410-DD84-5A67-197DE1AC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70" y="910431"/>
            <a:ext cx="4292162" cy="14664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POVIJEST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397906"/>
            <a:ext cx="110043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D10F7F-F35F-562A-883A-FF99D5294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12170" y="2492080"/>
            <a:ext cx="4292162" cy="3015849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sz="1400" dirty="0" err="1">
                <a:solidFill>
                  <a:schemeClr val="bg1"/>
                </a:solidFill>
              </a:rPr>
              <a:t>Akademija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Krpan&amp;Babić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osnovana</a:t>
            </a:r>
            <a:r>
              <a:rPr lang="en-US" sz="1400" dirty="0">
                <a:solidFill>
                  <a:schemeClr val="bg1"/>
                </a:solidFill>
              </a:rPr>
              <a:t> je 2010. </a:t>
            </a:r>
            <a:r>
              <a:rPr lang="en-US" sz="1400" dirty="0" err="1">
                <a:solidFill>
                  <a:schemeClr val="bg1"/>
                </a:solidFill>
              </a:rPr>
              <a:t>godine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</a:rPr>
              <a:t>Osnivači </a:t>
            </a:r>
            <a:r>
              <a:rPr lang="en-US" sz="1400" dirty="0" err="1">
                <a:solidFill>
                  <a:schemeClr val="bg1"/>
                </a:solidFill>
              </a:rPr>
              <a:t>su</a:t>
            </a:r>
            <a:r>
              <a:rPr lang="en-US" sz="1400" dirty="0">
                <a:solidFill>
                  <a:schemeClr val="bg1"/>
                </a:solidFill>
              </a:rPr>
              <a:t> Petar Krpan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Marko Babić, </a:t>
            </a:r>
            <a:r>
              <a:rPr lang="en-US" sz="1400" dirty="0" err="1">
                <a:solidFill>
                  <a:schemeClr val="bg1"/>
                </a:solidFill>
              </a:rPr>
              <a:t>dva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bivša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hrvatska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reprezentativca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igrača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vrhunskih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europskih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klubova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</a:rPr>
              <a:t>Oko 500 000, 00 </a:t>
            </a:r>
            <a:r>
              <a:rPr lang="en-US" sz="1400" dirty="0" err="1">
                <a:solidFill>
                  <a:schemeClr val="bg1"/>
                </a:solidFill>
              </a:rPr>
              <a:t>eura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uloženo</a:t>
            </a:r>
            <a:r>
              <a:rPr lang="en-US" sz="1400" dirty="0">
                <a:solidFill>
                  <a:schemeClr val="bg1"/>
                </a:solidFill>
              </a:rPr>
              <a:t> je u </a:t>
            </a:r>
            <a:r>
              <a:rPr lang="en-US" sz="1400" dirty="0" err="1">
                <a:solidFill>
                  <a:schemeClr val="bg1"/>
                </a:solidFill>
              </a:rPr>
              <a:t>renovaciju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kako</a:t>
            </a:r>
            <a:r>
              <a:rPr lang="en-US" sz="1400" dirty="0">
                <a:solidFill>
                  <a:schemeClr val="bg1"/>
                </a:solidFill>
              </a:rPr>
              <a:t> bi se </a:t>
            </a:r>
            <a:r>
              <a:rPr lang="en-US" sz="1400" dirty="0" err="1">
                <a:solidFill>
                  <a:schemeClr val="bg1"/>
                </a:solidFill>
              </a:rPr>
              <a:t>omogućila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izgradnja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svlačionica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instalacija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svijetla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teren</a:t>
            </a:r>
            <a:r>
              <a:rPr lang="en-US" sz="1400" dirty="0">
                <a:solidFill>
                  <a:schemeClr val="bg1"/>
                </a:solidFill>
              </a:rPr>
              <a:t> s </a:t>
            </a:r>
            <a:r>
              <a:rPr lang="en-US" sz="1400" dirty="0" err="1">
                <a:solidFill>
                  <a:schemeClr val="bg1"/>
                </a:solidFill>
              </a:rPr>
              <a:t>umjetnom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travom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nabava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svih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potrebnih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rekvizita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što</a:t>
            </a:r>
            <a:r>
              <a:rPr lang="en-US" sz="1400" dirty="0">
                <a:solidFill>
                  <a:schemeClr val="bg1"/>
                </a:solidFill>
              </a:rPr>
              <a:t> bi </a:t>
            </a:r>
            <a:r>
              <a:rPr lang="en-US" sz="1400" dirty="0" err="1">
                <a:solidFill>
                  <a:schemeClr val="bg1"/>
                </a:solidFill>
              </a:rPr>
              <a:t>sveukupno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učinilo</a:t>
            </a:r>
            <a:r>
              <a:rPr lang="en-US" sz="1400" dirty="0">
                <a:solidFill>
                  <a:schemeClr val="bg1"/>
                </a:solidFill>
              </a:rPr>
              <a:t> da </a:t>
            </a:r>
            <a:r>
              <a:rPr lang="en-US" sz="1400" dirty="0" err="1">
                <a:solidFill>
                  <a:schemeClr val="bg1"/>
                </a:solidFill>
              </a:rPr>
              <a:t>projekt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izgleda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atraktivno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en-US" sz="1400" dirty="0" err="1">
                <a:solidFill>
                  <a:schemeClr val="bg1"/>
                </a:solidFill>
              </a:rPr>
              <a:t>Akademija</a:t>
            </a:r>
            <a:r>
              <a:rPr lang="en-US" sz="1400" dirty="0">
                <a:solidFill>
                  <a:schemeClr val="bg1"/>
                </a:solidFill>
              </a:rPr>
              <a:t> je </a:t>
            </a:r>
            <a:r>
              <a:rPr lang="en-US" sz="1400" dirty="0" err="1">
                <a:solidFill>
                  <a:schemeClr val="bg1"/>
                </a:solidFill>
              </a:rPr>
              <a:t>osnova</a:t>
            </a:r>
            <a:r>
              <a:rPr lang="en-US" sz="1400" dirty="0">
                <a:solidFill>
                  <a:schemeClr val="bg1"/>
                </a:solidFill>
              </a:rPr>
              <a:t> s </a:t>
            </a:r>
            <a:r>
              <a:rPr lang="en-US" sz="1400" dirty="0" err="1">
                <a:solidFill>
                  <a:schemeClr val="bg1"/>
                </a:solidFill>
              </a:rPr>
              <a:t>ciljem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kako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natjecateljskog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tako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sveukupnog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razvoja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djece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997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A17ECB-96F3-9A53-9E6A-7694B8A1DB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7" r="-1" b="3121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2B508-BAFB-7A2D-E7B8-A4E89574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ISKORAK</a:t>
            </a:r>
            <a:r>
              <a:rPr lang="en-US" sz="3600" dirty="0">
                <a:solidFill>
                  <a:srgbClr val="FFFFFF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ZA </a:t>
            </a:r>
            <a:r>
              <a:rPr lang="en-US" sz="3600" dirty="0" err="1">
                <a:solidFill>
                  <a:srgbClr val="FFFFFF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BUDUĆNOST</a:t>
            </a:r>
            <a:r>
              <a:rPr lang="en-US" sz="3600" dirty="0">
                <a:solidFill>
                  <a:srgbClr val="FFFFFF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– 2. HNL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24B1279-4DD3-7660-19D5-E3AB9AC0A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3510476"/>
            <a:ext cx="9801854" cy="2614231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</a:rPr>
              <a:t>30. </a:t>
            </a:r>
            <a:r>
              <a:rPr lang="en-US" sz="1800" b="1" dirty="0" err="1">
                <a:solidFill>
                  <a:srgbClr val="FFFFFF"/>
                </a:solidFill>
              </a:rPr>
              <a:t>kolovoza</a:t>
            </a:r>
            <a:r>
              <a:rPr lang="en-US" sz="1800" b="1" dirty="0">
                <a:solidFill>
                  <a:srgbClr val="FFFFFF"/>
                </a:solidFill>
              </a:rPr>
              <a:t> 2025. </a:t>
            </a:r>
            <a:r>
              <a:rPr lang="en-US" sz="1800" dirty="0" err="1">
                <a:solidFill>
                  <a:srgbClr val="FFFFFF"/>
                </a:solidFill>
              </a:rPr>
              <a:t>povijesni</a:t>
            </a:r>
            <a:r>
              <a:rPr lang="en-US" sz="1800" dirty="0">
                <a:solidFill>
                  <a:srgbClr val="FFFFFF"/>
                </a:solidFill>
              </a:rPr>
              <a:t> je dan za NK </a:t>
            </a:r>
            <a:r>
              <a:rPr lang="en-US" sz="1800" dirty="0" err="1">
                <a:solidFill>
                  <a:srgbClr val="FFFFFF"/>
                </a:solidFill>
              </a:rPr>
              <a:t>Stampedo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jer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su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naši</a:t>
            </a:r>
            <a:r>
              <a:rPr lang="en-US" sz="1800" dirty="0">
                <a:solidFill>
                  <a:srgbClr val="FFFFFF"/>
                </a:solidFill>
              </a:rPr>
              <a:t> junior </a:t>
            </a:r>
            <a:r>
              <a:rPr lang="en-US" sz="1800" dirty="0" err="1">
                <a:solidFill>
                  <a:srgbClr val="FFFFFF"/>
                </a:solidFill>
              </a:rPr>
              <a:t>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kadeti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upisali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svoj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prvi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nastup</a:t>
            </a:r>
            <a:r>
              <a:rPr lang="en-US" sz="1800" dirty="0">
                <a:solidFill>
                  <a:srgbClr val="FFFFFF"/>
                </a:solidFill>
              </a:rPr>
              <a:t> u 2. </a:t>
            </a:r>
            <a:r>
              <a:rPr lang="en-US" sz="1800" b="1" dirty="0">
                <a:solidFill>
                  <a:srgbClr val="FFFFFF"/>
                </a:solidFill>
              </a:rPr>
              <a:t>HNL.</a:t>
            </a:r>
          </a:p>
        </p:txBody>
      </p:sp>
    </p:spTree>
    <p:extLst>
      <p:ext uri="{BB962C8B-B14F-4D97-AF65-F5344CB8AC3E}">
        <p14:creationId xmlns:p14="http://schemas.microsoft.com/office/powerpoint/2010/main" val="1364753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FA511026-8542-4AC0-9F06-134A7085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46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8B628F-B07E-F05F-E77C-27253E90E6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6410BD-F059-9B3C-CDE3-3FA60367B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en-US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POVIJESNI</a:t>
            </a:r>
            <a:r>
              <a:rPr lang="en-US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USPJEH</a:t>
            </a:r>
            <a:endParaRPr lang="en-US"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AA1C95D0-3CBC-2B0D-B93D-8E2F0E961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b="1" dirty="0"/>
              <a:t>19. </a:t>
            </a:r>
            <a:r>
              <a:rPr lang="en-US" sz="2000" b="1" dirty="0" err="1"/>
              <a:t>svibnja</a:t>
            </a:r>
            <a:r>
              <a:rPr lang="en-US" sz="2000" b="1" dirty="0"/>
              <a:t> 2016. </a:t>
            </a:r>
            <a:r>
              <a:rPr lang="en-US" sz="2000" dirty="0" err="1"/>
              <a:t>naši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juniori</a:t>
            </a:r>
            <a:r>
              <a:rPr lang="en-US" sz="2000" dirty="0"/>
              <a:t> </a:t>
            </a:r>
            <a:r>
              <a:rPr lang="en-US" sz="2000" dirty="0" err="1"/>
              <a:t>pobijedili</a:t>
            </a:r>
            <a:r>
              <a:rPr lang="en-US" sz="2000" dirty="0"/>
              <a:t> GNK Dinamo Zagreb u </a:t>
            </a:r>
            <a:r>
              <a:rPr lang="en-US" sz="2000" dirty="0" err="1"/>
              <a:t>finalu</a:t>
            </a:r>
            <a:r>
              <a:rPr lang="en-US" sz="2000" dirty="0"/>
              <a:t> Kupa </a:t>
            </a:r>
            <a:r>
              <a:rPr lang="en-US" sz="2000" dirty="0" err="1"/>
              <a:t>Hrvatske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donijeli</a:t>
            </a:r>
            <a:r>
              <a:rPr lang="en-US" sz="2000" dirty="0"/>
              <a:t> </a:t>
            </a:r>
            <a:r>
              <a:rPr lang="en-US" sz="2000" dirty="0" err="1"/>
              <a:t>veliki</a:t>
            </a:r>
            <a:r>
              <a:rPr lang="en-US" sz="2000" dirty="0"/>
              <a:t> </a:t>
            </a:r>
            <a:r>
              <a:rPr lang="en-US" sz="2000" dirty="0" err="1"/>
              <a:t>nacionalni</a:t>
            </a:r>
            <a:r>
              <a:rPr lang="en-US" sz="2000" dirty="0"/>
              <a:t> </a:t>
            </a:r>
            <a:r>
              <a:rPr lang="en-US" sz="2000" dirty="0" err="1"/>
              <a:t>trofej</a:t>
            </a:r>
            <a:r>
              <a:rPr lang="en-US" sz="2000" dirty="0"/>
              <a:t> u </a:t>
            </a:r>
            <a:r>
              <a:rPr lang="en-US" sz="2000" dirty="0" err="1"/>
              <a:t>klub</a:t>
            </a:r>
            <a:r>
              <a:rPr lang="en-US" sz="2000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4F5786-AC2A-7FE3-2F03-10E3CEC9A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" r="2" b="45630"/>
          <a:stretch>
            <a:fillRect/>
          </a:stretch>
        </p:blipFill>
        <p:spPr>
          <a:xfrm>
            <a:off x="8452963" y="3681463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9049407-05EF-BF88-FE32-6CF6AA4BC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" r="36300"/>
          <a:stretch>
            <a:fillRect/>
          </a:stretch>
        </p:blipFill>
        <p:spPr>
          <a:xfrm>
            <a:off x="5398281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D2DF8C-78FF-0A8D-0A87-7CB141203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r="12317" b="1"/>
          <a:stretch>
            <a:fillRect/>
          </a:stretch>
        </p:blipFill>
        <p:spPr>
          <a:xfrm>
            <a:off x="7621024" y="-3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6369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FA13AD-C409-EF2A-5415-89BE70107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n-US" sz="2500" dirty="0" err="1">
                <a:solidFill>
                  <a:schemeClr val="bg1"/>
                </a:solidFill>
                <a:latin typeface="Arial Black" panose="020B0A04020102020204" pitchFamily="34" charset="0"/>
              </a:rPr>
              <a:t>IGRAČI</a:t>
            </a:r>
            <a:r>
              <a:rPr lang="en-US" sz="2500" dirty="0">
                <a:solidFill>
                  <a:schemeClr val="bg1"/>
                </a:solidFill>
                <a:latin typeface="Arial Black" panose="020B0A04020102020204" pitchFamily="34" charset="0"/>
              </a:rPr>
              <a:t> KOJI SU </a:t>
            </a:r>
            <a:r>
              <a:rPr lang="en-US" sz="2500" dirty="0" err="1">
                <a:solidFill>
                  <a:schemeClr val="bg1"/>
                </a:solidFill>
                <a:latin typeface="Arial Black" panose="020B0A04020102020204" pitchFamily="34" charset="0"/>
              </a:rPr>
              <a:t>POSTALI</a:t>
            </a:r>
            <a:r>
              <a:rPr lang="en-US" sz="25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Arial Black" panose="020B0A04020102020204" pitchFamily="34" charset="0"/>
              </a:rPr>
              <a:t>PROFESIONALCI</a:t>
            </a:r>
            <a:endParaRPr lang="en-US" sz="25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9334C3-5644-476B-89F2-1034B7FFD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9253"/>
          <a:stretch>
            <a:fillRect/>
          </a:stretch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633636-4308-3324-79F4-1A4667BEA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r="16724" b="-1"/>
          <a:stretch>
            <a:fillRect/>
          </a:stretch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0C805A-3A07-3212-3C0B-237E9D458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8" r="10305" b="-1"/>
          <a:stretch>
            <a:fillRect/>
          </a:stretch>
        </p:blipFill>
        <p:spPr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2FAAB0-48ED-2178-4766-F28C6D4A8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6" r="22633" b="-2"/>
          <a:stretch>
            <a:fillRect/>
          </a:stretch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1655B4F-4050-4B1F-82A8-180E74CF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EA4C97B-84C4-4658-A6D6-600CB62B4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4FE591E-19B9-480D-9B26-EB96D70C2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D19C394-2E51-E97E-4E99-4BE1BF2D6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6"/>
            <a:ext cx="5692774" cy="10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S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lijeva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na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desno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: Marin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Pilj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, Marko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Hanuljak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, Hrvoje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Babec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i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Toni Fruk.</a:t>
            </a:r>
          </a:p>
        </p:txBody>
      </p:sp>
    </p:spTree>
    <p:extLst>
      <p:ext uri="{BB962C8B-B14F-4D97-AF65-F5344CB8AC3E}">
        <p14:creationId xmlns:p14="http://schemas.microsoft.com/office/powerpoint/2010/main" val="1482774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0767A7-C08D-555C-942D-0EB87F66B9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5" r="-2" b="38038"/>
          <a:stretch>
            <a:fillRect/>
          </a:stretch>
        </p:blipFill>
        <p:spPr>
          <a:xfrm>
            <a:off x="6094532" y="10"/>
            <a:ext cx="6093578" cy="34311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21684F-7F0A-580E-4E26-5B83F69499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5"/>
          <a:stretch>
            <a:fillRect/>
          </a:stretch>
        </p:blipFill>
        <p:spPr>
          <a:xfrm>
            <a:off x="4763" y="10"/>
            <a:ext cx="6093578" cy="343111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8BB9CD-5EF0-A3C4-A03E-39BD0BE690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r="-3" b="-3"/>
          <a:stretch>
            <a:fillRect/>
          </a:stretch>
        </p:blipFill>
        <p:spPr>
          <a:xfrm>
            <a:off x="6097280" y="3426870"/>
            <a:ext cx="6093578" cy="3431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3A75C3-8C21-5024-8536-AC2B1AE530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2"/>
          <a:stretch>
            <a:fillRect/>
          </a:stretch>
        </p:blipFill>
        <p:spPr>
          <a:xfrm>
            <a:off x="7511" y="3426870"/>
            <a:ext cx="6093578" cy="34311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1EDE73-59FC-D8CB-8A34-DAC598CCC541}"/>
              </a:ext>
            </a:extLst>
          </p:cNvPr>
          <p:cNvSpPr txBox="1"/>
          <p:nvPr/>
        </p:nvSpPr>
        <p:spPr>
          <a:xfrm>
            <a:off x="3708400" y="389467"/>
            <a:ext cx="1947333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SERGEJ LEVAK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F0014B-D71B-0DC8-63AE-B5B71B024D6C}"/>
              </a:ext>
            </a:extLst>
          </p:cNvPr>
          <p:cNvSpPr txBox="1"/>
          <p:nvPr/>
        </p:nvSpPr>
        <p:spPr>
          <a:xfrm>
            <a:off x="6654800" y="3799840"/>
            <a:ext cx="2245360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DOMAGOJ BUKVIĆ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B5C516-1B3D-DF02-4A49-9354C60789EA}"/>
              </a:ext>
            </a:extLst>
          </p:cNvPr>
          <p:cNvSpPr txBox="1"/>
          <p:nvPr/>
        </p:nvSpPr>
        <p:spPr>
          <a:xfrm>
            <a:off x="10397067" y="2667000"/>
            <a:ext cx="1600200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MILOŠ JOVIČIĆ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E471BF-98AD-3551-0821-628FD341AAC7}"/>
              </a:ext>
            </a:extLst>
          </p:cNvPr>
          <p:cNvSpPr txBox="1"/>
          <p:nvPr/>
        </p:nvSpPr>
        <p:spPr>
          <a:xfrm>
            <a:off x="186267" y="3970867"/>
            <a:ext cx="1930400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ANTE MATEJ JURIĆ</a:t>
            </a:r>
          </a:p>
        </p:txBody>
      </p:sp>
    </p:spTree>
    <p:extLst>
      <p:ext uri="{BB962C8B-B14F-4D97-AF65-F5344CB8AC3E}">
        <p14:creationId xmlns:p14="http://schemas.microsoft.com/office/powerpoint/2010/main" val="3369748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791646-B4A7-4022-7F41-75C05C6FC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160" y="395696"/>
            <a:ext cx="10515600" cy="18400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 err="1">
                <a:solidFill>
                  <a:schemeClr val="tx1"/>
                </a:solidFill>
                <a:latin typeface="Arial Black" panose="020B0A04020102020204" pitchFamily="34" charset="0"/>
              </a:rPr>
              <a:t>PODRŠKA</a:t>
            </a:r>
            <a:r>
              <a:rPr lang="en-US" sz="40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Arial Black" panose="020B0A04020102020204" pitchFamily="34" charset="0"/>
              </a:rPr>
              <a:t>ŽENAMA</a:t>
            </a:r>
            <a:r>
              <a:rPr lang="en-US" sz="40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 U </a:t>
            </a:r>
            <a:r>
              <a:rPr lang="en-US" sz="4000" kern="1200" dirty="0" err="1">
                <a:solidFill>
                  <a:schemeClr val="tx1"/>
                </a:solidFill>
                <a:latin typeface="Arial Black" panose="020B0A04020102020204" pitchFamily="34" charset="0"/>
              </a:rPr>
              <a:t>NOGOMETU</a:t>
            </a:r>
            <a:endParaRPr lang="en-US" sz="4000" kern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3473BF-CCCB-F2CD-FE37-5C70F6619D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741" r="24741"/>
          <a:stretch/>
        </p:blipFill>
        <p:spPr>
          <a:xfrm>
            <a:off x="182787" y="2558694"/>
            <a:ext cx="2827865" cy="373189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02F884-D517-A384-112B-53D154177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5229" r="5229"/>
          <a:stretch/>
        </p:blipFill>
        <p:spPr>
          <a:xfrm>
            <a:off x="4009086" y="1563054"/>
            <a:ext cx="2827865" cy="3731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2AD64-D374-C8C4-2591-CD1BC0B17F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073" b="23073"/>
          <a:stretch/>
        </p:blipFill>
        <p:spPr>
          <a:xfrm>
            <a:off x="8740746" y="1984568"/>
            <a:ext cx="2827865" cy="3731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FE0171-DDD2-A298-F71B-8AF32FBA61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32" r="1332"/>
          <a:stretch/>
        </p:blipFill>
        <p:spPr>
          <a:xfrm>
            <a:off x="5605807" y="2558694"/>
            <a:ext cx="2827865" cy="37318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2D4630-B6D1-A623-4F9B-86F6EC0B8C9E}"/>
              </a:ext>
            </a:extLst>
          </p:cNvPr>
          <p:cNvSpPr txBox="1"/>
          <p:nvPr/>
        </p:nvSpPr>
        <p:spPr>
          <a:xfrm>
            <a:off x="4219108" y="6306866"/>
            <a:ext cx="375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KATJA </a:t>
            </a:r>
            <a:r>
              <a:rPr lang="en-US" b="1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HULJIĆ</a:t>
            </a:r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STAMPEDO</a:t>
            </a:r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U9</a:t>
            </a:r>
            <a:endParaRPr lang="en-US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BB99C-4010-7820-FCF6-E13770C07998}"/>
              </a:ext>
            </a:extLst>
          </p:cNvPr>
          <p:cNvSpPr txBox="1"/>
          <p:nvPr/>
        </p:nvSpPr>
        <p:spPr>
          <a:xfrm>
            <a:off x="9228667" y="5916649"/>
            <a:ext cx="23399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TEA TOLIĆ</a:t>
            </a:r>
          </a:p>
          <a:p>
            <a:pPr algn="ctr"/>
            <a:r>
              <a:rPr lang="en-US" sz="12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TRENERICA</a:t>
            </a:r>
            <a:r>
              <a:rPr lang="en-US" sz="1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– </a:t>
            </a:r>
            <a:r>
              <a:rPr lang="en-US" sz="12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U9</a:t>
            </a:r>
            <a:r>
              <a:rPr lang="en-US" sz="1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S1</a:t>
            </a:r>
            <a:endParaRPr lang="en-US" sz="12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9D3FC7-AD38-51E6-765F-6D314E74E8C1}"/>
              </a:ext>
            </a:extLst>
          </p:cNvPr>
          <p:cNvSpPr txBox="1"/>
          <p:nvPr/>
        </p:nvSpPr>
        <p:spPr>
          <a:xfrm>
            <a:off x="389467" y="6214533"/>
            <a:ext cx="28039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HELENA ŠTIMAC</a:t>
            </a:r>
          </a:p>
          <a:p>
            <a:pPr algn="ctr"/>
            <a:r>
              <a:rPr lang="en-US" sz="12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TRENERICA</a:t>
            </a:r>
            <a:r>
              <a:rPr lang="en-US" sz="1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- </a:t>
            </a:r>
            <a:r>
              <a:rPr lang="en-US" sz="12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U7</a:t>
            </a:r>
            <a:endParaRPr lang="en-US" sz="12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45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41000" r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D3F96-8F67-1ADF-E1E9-49AF64E8C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highlight>
                  <a:srgbClr val="C0C0C0"/>
                </a:highlight>
                <a:latin typeface="Arial Black" panose="020B0A04020102020204" pitchFamily="34" charset="0"/>
              </a:rPr>
              <a:t>EYEBALL</a:t>
            </a:r>
            <a:r>
              <a:rPr lang="en-US" sz="3600" dirty="0">
                <a:latin typeface="Arial Black" panose="020B0A04020102020204" pitchFamily="34" charset="0"/>
              </a:rPr>
              <a:t> </a:t>
            </a:r>
            <a:r>
              <a:rPr lang="en-US" sz="3600" dirty="0" err="1">
                <a:highlight>
                  <a:srgbClr val="00FFFF"/>
                </a:highlight>
                <a:latin typeface="Arial Black" panose="020B0A04020102020204" pitchFamily="34" charset="0"/>
              </a:rPr>
              <a:t>SKAUTING</a:t>
            </a:r>
            <a:r>
              <a:rPr lang="en-US" sz="3600" dirty="0">
                <a:highlight>
                  <a:srgbClr val="00FFFF"/>
                </a:highlight>
                <a:latin typeface="Arial Black" panose="020B0A04020102020204" pitchFamily="34" charset="0"/>
              </a:rPr>
              <a:t> </a:t>
            </a:r>
            <a:r>
              <a:rPr lang="en-US" sz="3600" dirty="0">
                <a:latin typeface="Arial Black" panose="020B0A04020102020204" pitchFamily="34" charset="0"/>
              </a:rPr>
              <a:t>x </a:t>
            </a:r>
            <a:r>
              <a:rPr lang="en-US" sz="3600" dirty="0">
                <a:highlight>
                  <a:srgbClr val="008000"/>
                </a:highlight>
                <a:latin typeface="Arial Black" panose="020B0A04020102020204" pitchFamily="34" charset="0"/>
              </a:rPr>
              <a:t>NK</a:t>
            </a:r>
            <a:r>
              <a:rPr lang="en-US" sz="3600" dirty="0">
                <a:latin typeface="Arial Black" panose="020B0A04020102020204" pitchFamily="34" charset="0"/>
              </a:rPr>
              <a:t> </a:t>
            </a:r>
            <a:r>
              <a:rPr lang="en-US" sz="3600" dirty="0" err="1">
                <a:highlight>
                  <a:srgbClr val="008000"/>
                </a:highlight>
                <a:latin typeface="Arial Black" panose="020B0A04020102020204" pitchFamily="34" charset="0"/>
              </a:rPr>
              <a:t>STAMPEDO</a:t>
            </a:r>
            <a:endParaRPr lang="en-US" sz="3600" dirty="0">
              <a:highlight>
                <a:srgbClr val="008000"/>
              </a:highlight>
              <a:latin typeface="Arial Black" panose="020B0A040201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16EA5-B945-A164-D597-0593CB77A2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DD271-AFFD-EA06-16BB-F46B117B3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30" y="4347369"/>
            <a:ext cx="4854068" cy="2149813"/>
          </a:xfrm>
          <a:solidFill>
            <a:schemeClr val="tx1">
              <a:lumMod val="50000"/>
              <a:lumOff val="50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chemeClr val="bg1"/>
                </a:solidFill>
                <a:latin typeface="Agency FB" panose="020B0503020202020204" pitchFamily="34" charset="0"/>
              </a:rPr>
              <a:t>U </a:t>
            </a:r>
            <a:r>
              <a:rPr lang="en-US" sz="3200" dirty="0" err="1">
                <a:solidFill>
                  <a:schemeClr val="bg1"/>
                </a:solidFill>
                <a:latin typeface="Agency FB" panose="020B0503020202020204" pitchFamily="34" charset="0"/>
              </a:rPr>
              <a:t>ožujku</a:t>
            </a:r>
            <a:r>
              <a:rPr lang="en-US" sz="3200" dirty="0">
                <a:solidFill>
                  <a:schemeClr val="bg1"/>
                </a:solidFill>
                <a:latin typeface="Agency FB" panose="020B0503020202020204" pitchFamily="34" charset="0"/>
              </a:rPr>
              <a:t> 2024. NK </a:t>
            </a:r>
            <a:r>
              <a:rPr lang="en-US" sz="3200" dirty="0" err="1">
                <a:solidFill>
                  <a:schemeClr val="bg1"/>
                </a:solidFill>
                <a:latin typeface="Agency FB" panose="020B0503020202020204" pitchFamily="34" charset="0"/>
              </a:rPr>
              <a:t>Stampedo</a:t>
            </a:r>
            <a:r>
              <a:rPr lang="en-US" sz="32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gency FB" panose="020B0503020202020204" pitchFamily="34" charset="0"/>
              </a:rPr>
              <a:t>započinje</a:t>
            </a:r>
            <a:r>
              <a:rPr lang="en-US" sz="32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gency FB" panose="020B0503020202020204" pitchFamily="34" charset="0"/>
              </a:rPr>
              <a:t>suradnju</a:t>
            </a:r>
            <a:r>
              <a:rPr lang="en-US" sz="32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gency FB" panose="020B0503020202020204" pitchFamily="34" charset="0"/>
              </a:rPr>
              <a:t>sa</a:t>
            </a:r>
            <a:r>
              <a:rPr lang="en-US" sz="32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gency FB" panose="020B0503020202020204" pitchFamily="34" charset="0"/>
              </a:rPr>
              <a:t>prvom</a:t>
            </a:r>
            <a:r>
              <a:rPr lang="en-US" sz="3200" dirty="0">
                <a:solidFill>
                  <a:schemeClr val="bg1"/>
                </a:solidFill>
                <a:latin typeface="Agency FB" panose="020B0503020202020204" pitchFamily="34" charset="0"/>
              </a:rPr>
              <a:t> online video </a:t>
            </a:r>
            <a:r>
              <a:rPr lang="en-US" sz="3200" dirty="0" err="1">
                <a:solidFill>
                  <a:schemeClr val="bg1"/>
                </a:solidFill>
                <a:latin typeface="Agency FB" panose="020B0503020202020204" pitchFamily="34" charset="0"/>
              </a:rPr>
              <a:t>platformom</a:t>
            </a:r>
            <a:r>
              <a:rPr lang="en-US" sz="3200" dirty="0">
                <a:solidFill>
                  <a:schemeClr val="bg1"/>
                </a:solidFill>
                <a:latin typeface="Agency FB" panose="020B0503020202020204" pitchFamily="34" charset="0"/>
              </a:rPr>
              <a:t> za </a:t>
            </a:r>
            <a:r>
              <a:rPr lang="en-US" sz="3200" b="1" dirty="0" err="1">
                <a:solidFill>
                  <a:schemeClr val="bg1"/>
                </a:solidFill>
                <a:latin typeface="Agency FB" panose="020B0503020202020204" pitchFamily="34" charset="0"/>
              </a:rPr>
              <a:t>skautiranje</a:t>
            </a:r>
            <a:r>
              <a:rPr lang="en-US" sz="3200" dirty="0">
                <a:solidFill>
                  <a:schemeClr val="bg1"/>
                </a:solidFill>
                <a:latin typeface="Agency FB" panose="020B0503020202020204" pitchFamily="34" charset="0"/>
              </a:rPr>
              <a:t> za </a:t>
            </a:r>
            <a:r>
              <a:rPr lang="en-US" sz="3200" b="1" dirty="0" err="1">
                <a:solidFill>
                  <a:schemeClr val="bg1"/>
                </a:solidFill>
                <a:latin typeface="Agency FB" panose="020B0503020202020204" pitchFamily="34" charset="0"/>
              </a:rPr>
              <a:t>elitni</a:t>
            </a: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gency FB" panose="020B0503020202020204" pitchFamily="34" charset="0"/>
              </a:rPr>
              <a:t>nogomet</a:t>
            </a: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gency FB" panose="020B0503020202020204" pitchFamily="34" charset="0"/>
              </a:rPr>
              <a:t>mladih</a:t>
            </a:r>
            <a:r>
              <a:rPr lang="en-US" sz="3200" dirty="0">
                <a:solidFill>
                  <a:schemeClr val="bg1"/>
                </a:solidFill>
                <a:latin typeface="Agency FB" panose="020B0503020202020204" pitchFamily="34" charset="0"/>
              </a:rPr>
              <a:t>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D6FA69-A79C-1FCD-4561-20043A973B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DECC992-A2B8-9285-9848-B091D658832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60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6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3BDE5-7D34-C91E-A54B-DC2B562E1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11563"/>
            <a:ext cx="10905066" cy="403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11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ABB3E3-8A02-806A-B39F-13B540FFCE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6120"/>
          <a:stretch>
            <a:fillRect/>
          </a:stretch>
        </p:blipFill>
        <p:spPr>
          <a:xfrm>
            <a:off x="23" y="4"/>
            <a:ext cx="12188804" cy="6866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9D88D4-8894-9277-59C0-479EC0F1B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8" y="4765972"/>
            <a:ext cx="8596668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 err="1">
                <a:latin typeface="Aptos" panose="020B0004020202020204" pitchFamily="34" charset="0"/>
              </a:rPr>
              <a:t>MISIJA</a:t>
            </a:r>
            <a:endParaRPr lang="en-US" sz="5400" b="1" dirty="0"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739EF-953D-344C-71F1-29CB5DC6A1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5" y="1389161"/>
            <a:ext cx="6192949" cy="3285067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just">
              <a:buNone/>
            </a:pPr>
            <a:r>
              <a:rPr lang="en-US" dirty="0" err="1"/>
              <a:t>Misija</a:t>
            </a:r>
            <a:r>
              <a:rPr lang="en-US" dirty="0"/>
              <a:t> NK </a:t>
            </a:r>
            <a:r>
              <a:rPr lang="en-US" dirty="0" err="1"/>
              <a:t>Stampeda</a:t>
            </a:r>
            <a:r>
              <a:rPr lang="en-US" dirty="0"/>
              <a:t> je </a:t>
            </a:r>
            <a:r>
              <a:rPr lang="en-US" dirty="0" err="1"/>
              <a:t>prenijeti</a:t>
            </a:r>
            <a:r>
              <a:rPr lang="en-US" dirty="0"/>
              <a:t> </a:t>
            </a:r>
            <a:r>
              <a:rPr lang="en-US" dirty="0" err="1"/>
              <a:t>znanje</a:t>
            </a:r>
            <a:r>
              <a:rPr lang="en-US" dirty="0"/>
              <a:t> </a:t>
            </a:r>
            <a:r>
              <a:rPr lang="en-US" dirty="0" err="1"/>
              <a:t>mladim</a:t>
            </a:r>
            <a:r>
              <a:rPr lang="en-US" dirty="0"/>
              <a:t> </a:t>
            </a:r>
            <a:r>
              <a:rPr lang="en-US" dirty="0" err="1"/>
              <a:t>ljudima</a:t>
            </a:r>
            <a:r>
              <a:rPr lang="en-US" dirty="0"/>
              <a:t>, </a:t>
            </a:r>
            <a:r>
              <a:rPr lang="en-US" dirty="0" err="1"/>
              <a:t>prilagoditi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obrazovati</a:t>
            </a:r>
            <a:r>
              <a:rPr lang="en-US" dirty="0"/>
              <a:t> u a </a:t>
            </a:r>
            <a:r>
              <a:rPr lang="en-US" dirty="0" err="1"/>
              <a:t>socijalnom</a:t>
            </a:r>
            <a:r>
              <a:rPr lang="en-US" dirty="0"/>
              <a:t>, </a:t>
            </a:r>
            <a:r>
              <a:rPr lang="en-US" dirty="0" err="1"/>
              <a:t>sportskom</a:t>
            </a:r>
            <a:r>
              <a:rPr lang="en-US" dirty="0"/>
              <a:t> i </a:t>
            </a:r>
            <a:r>
              <a:rPr lang="en-US" dirty="0" err="1"/>
              <a:t>natjecateljskom</a:t>
            </a:r>
            <a:r>
              <a:rPr lang="en-US" dirty="0"/>
              <a:t> </a:t>
            </a:r>
            <a:r>
              <a:rPr lang="en-US" dirty="0" err="1"/>
              <a:t>duhu</a:t>
            </a:r>
            <a:r>
              <a:rPr lang="en-US" dirty="0"/>
              <a:t>. </a:t>
            </a:r>
            <a:r>
              <a:rPr lang="en-US" dirty="0" err="1"/>
              <a:t>Također</a:t>
            </a:r>
            <a:r>
              <a:rPr lang="en-US" dirty="0"/>
              <a:t> </a:t>
            </a:r>
            <a:r>
              <a:rPr lang="en-US" dirty="0" err="1"/>
              <a:t>cilj</a:t>
            </a:r>
            <a:r>
              <a:rPr lang="en-US" dirty="0"/>
              <a:t> je </a:t>
            </a:r>
            <a:r>
              <a:rPr lang="en-US" dirty="0" err="1"/>
              <a:t>otkriti</a:t>
            </a:r>
            <a:r>
              <a:rPr lang="en-US" dirty="0"/>
              <a:t> </a:t>
            </a:r>
            <a:r>
              <a:rPr lang="en-US" dirty="0" err="1"/>
              <a:t>mlade</a:t>
            </a:r>
            <a:r>
              <a:rPr lang="en-US" dirty="0"/>
              <a:t> </a:t>
            </a:r>
            <a:r>
              <a:rPr lang="en-US" dirty="0" err="1"/>
              <a:t>nogometne</a:t>
            </a:r>
            <a:r>
              <a:rPr lang="en-US" dirty="0"/>
              <a:t> </a:t>
            </a:r>
            <a:r>
              <a:rPr lang="en-US" dirty="0" err="1"/>
              <a:t>talente</a:t>
            </a:r>
            <a:r>
              <a:rPr lang="en-US" dirty="0"/>
              <a:t>, </a:t>
            </a:r>
            <a:r>
              <a:rPr lang="en-US" dirty="0" err="1"/>
              <a:t>usmjeravajući</a:t>
            </a:r>
            <a:r>
              <a:rPr lang="en-US" dirty="0"/>
              <a:t> i </a:t>
            </a:r>
            <a:r>
              <a:rPr lang="en-US" dirty="0" err="1"/>
              <a:t>usavršavajući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u </a:t>
            </a:r>
            <a:r>
              <a:rPr lang="en-US" dirty="0" err="1"/>
              <a:t>nastavku</a:t>
            </a:r>
            <a:r>
              <a:rPr lang="en-US" dirty="0"/>
              <a:t> </a:t>
            </a:r>
            <a:r>
              <a:rPr lang="en-US" dirty="0" err="1"/>
              <a:t>njihove</a:t>
            </a:r>
            <a:r>
              <a:rPr lang="en-US" dirty="0"/>
              <a:t> </a:t>
            </a:r>
            <a:r>
              <a:rPr lang="en-US" dirty="0" err="1"/>
              <a:t>nogometne</a:t>
            </a:r>
            <a:r>
              <a:rPr lang="en-US" dirty="0"/>
              <a:t> </a:t>
            </a:r>
            <a:r>
              <a:rPr lang="en-US" dirty="0" err="1"/>
              <a:t>karijere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svim</a:t>
            </a:r>
            <a:r>
              <a:rPr lang="en-US" dirty="0"/>
              <a:t> </a:t>
            </a:r>
            <a:r>
              <a:rPr lang="en-US" dirty="0" err="1"/>
              <a:t>stupnjevima</a:t>
            </a:r>
            <a:r>
              <a:rPr lang="en-US" dirty="0"/>
              <a:t> </a:t>
            </a:r>
            <a:r>
              <a:rPr lang="en-US" dirty="0" err="1"/>
              <a:t>razvoja</a:t>
            </a:r>
            <a:r>
              <a:rPr lang="en-US" dirty="0"/>
              <a:t> </a:t>
            </a:r>
            <a:r>
              <a:rPr lang="en-US" dirty="0" err="1"/>
              <a:t>diljem</a:t>
            </a:r>
            <a:r>
              <a:rPr lang="en-US" dirty="0"/>
              <a:t> </a:t>
            </a:r>
            <a:r>
              <a:rPr lang="en-US" dirty="0" err="1"/>
              <a:t>svijeta</a:t>
            </a:r>
            <a:r>
              <a:rPr lang="en-US" dirty="0"/>
              <a:t>.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9632AD6-EEBC-7A2B-EC39-829B43E51D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6" b="3"/>
          <a:stretch>
            <a:fillRect/>
          </a:stretch>
        </p:blipFill>
        <p:spPr>
          <a:xfrm>
            <a:off x="7537707" y="1389161"/>
            <a:ext cx="4010831" cy="328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64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6E015-0C62-75E4-F117-401C27053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463" y="2037445"/>
            <a:ext cx="4391024" cy="70788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C25131C-58D1-8082-588E-A1C1B9CBF0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13"/>
                    </a14:imgEffect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97"/>
          <a:stretch>
            <a:fillRect/>
          </a:stretch>
        </p:blipFill>
        <p:spPr>
          <a:xfrm>
            <a:off x="21" y="11"/>
            <a:ext cx="12191979" cy="6857989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F7B8E-0588-861C-17FD-E155F89C7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87466" y="2430684"/>
            <a:ext cx="4391025" cy="2787203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Dimenzije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nogometnog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terena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su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110x65m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a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sveukupnost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Akademije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obuhvaća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12.000m2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.</a:t>
            </a:r>
          </a:p>
          <a:p>
            <a:pPr algn="just"/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Teren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i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svijetla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su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prema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svim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odredbama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UEFA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regulacije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što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znači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kako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je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riječ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o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najmodernijoj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tehnologiji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i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alpha val="80000"/>
                  </a:schemeClr>
                </a:solidFill>
              </a:rPr>
              <a:t>opremi</a:t>
            </a:r>
            <a:r>
              <a:rPr lang="en-US" sz="2000" b="1" dirty="0">
                <a:solidFill>
                  <a:schemeClr val="bg2">
                    <a:alpha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2050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6D69C-111C-9137-FDF2-E76F224C9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28" y="-961985"/>
            <a:ext cx="5505449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Elephant" panose="02020904090505020303" pitchFamily="18" charset="0"/>
              </a:rPr>
              <a:t>SURADNJA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Elephant" panose="02020904090505020303" pitchFamily="18" charset="0"/>
              </a:rPr>
              <a:t> SA </a:t>
            </a:r>
            <a:r>
              <a:rPr lang="en-US" sz="3200" dirty="0">
                <a:latin typeface="Elephant" panose="02020904090505020303" pitchFamily="18" charset="0"/>
              </a:rPr>
              <a:t>NK</a:t>
            </a:r>
            <a:r>
              <a:rPr lang="en-US" sz="3200" dirty="0">
                <a:solidFill>
                  <a:schemeClr val="bg1"/>
                </a:solidFill>
                <a:latin typeface="Elephant" panose="02020904090505020303" pitchFamily="18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Elephant" panose="02020904090505020303" pitchFamily="18" charset="0"/>
              </a:rPr>
              <a:t>ELEKTRA </a:t>
            </a:r>
          </a:p>
        </p:txBody>
      </p:sp>
      <p:pic>
        <p:nvPicPr>
          <p:cNvPr id="4" name="Picture 86">
            <a:extLst>
              <a:ext uri="{FF2B5EF4-FFF2-40B4-BE49-F238E27FC236}">
                <a16:creationId xmlns:a16="http://schemas.microsoft.com/office/drawing/2014/main" id="{69D71460-0343-2293-4F09-D1E74C895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</a14:imgLayer>
                </a14:imgProps>
              </a:ext>
            </a:extLst>
          </a:blip>
          <a:srcRect t="6669"/>
          <a:stretch>
            <a:fillRect/>
          </a:stretch>
        </p:blipFill>
        <p:spPr>
          <a:xfrm>
            <a:off x="128589" y="115195"/>
            <a:ext cx="11934817" cy="66276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B32F1F-27A3-D71A-B709-2AAF0998A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118">
            <a:off x="8571844" y="653872"/>
            <a:ext cx="3371146" cy="2012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240992-82E0-6534-1FD1-48A1EF1C1B6D}"/>
              </a:ext>
            </a:extLst>
          </p:cNvPr>
          <p:cNvSpPr txBox="1"/>
          <p:nvPr/>
        </p:nvSpPr>
        <p:spPr>
          <a:xfrm>
            <a:off x="496111" y="1827763"/>
            <a:ext cx="151751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FC </a:t>
            </a:r>
            <a:r>
              <a:rPr lang="en-US" sz="1100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STAMPEDO</a:t>
            </a:r>
            <a:endParaRPr lang="en-US" sz="1100" dirty="0"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284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456AF-1208-CB7D-4730-ECE0659C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 dirty="0">
                <a:solidFill>
                  <a:srgbClr val="FFFFFF"/>
                </a:solidFill>
                <a:latin typeface="Aptos" panose="020B0004020202020204" pitchFamily="34" charset="0"/>
              </a:rPr>
              <a:t>NOVA </a:t>
            </a:r>
            <a:r>
              <a:rPr lang="en-US" sz="6000" dirty="0" err="1">
                <a:solidFill>
                  <a:srgbClr val="FFFFFF"/>
                </a:solidFill>
                <a:latin typeface="Aptos" panose="020B0004020202020204" pitchFamily="34" charset="0"/>
              </a:rPr>
              <a:t>PRIČA</a:t>
            </a:r>
            <a:endParaRPr lang="en-US" sz="6000" dirty="0">
              <a:solidFill>
                <a:srgbClr val="FFFFFF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34B27C-37CE-0172-94C4-A6A4D9ED6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3" r="26790" b="-1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25CF00-2F70-E5B3-1428-C8033484087D}"/>
              </a:ext>
            </a:extLst>
          </p:cNvPr>
          <p:cNvSpPr txBox="1"/>
          <p:nvPr/>
        </p:nvSpPr>
        <p:spPr>
          <a:xfrm>
            <a:off x="1524000" y="4159404"/>
            <a:ext cx="9144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</a:rPr>
              <a:t>U </a:t>
            </a:r>
            <a:r>
              <a:rPr lang="en-US" sz="2400" dirty="0" err="1">
                <a:solidFill>
                  <a:srgbClr val="FFFFFF"/>
                </a:solidFill>
              </a:rPr>
              <a:t>kolovozu</a:t>
            </a:r>
            <a:r>
              <a:rPr lang="en-US" sz="2400" dirty="0">
                <a:solidFill>
                  <a:srgbClr val="FFFFFF"/>
                </a:solidFill>
              </a:rPr>
              <a:t> 2025. </a:t>
            </a:r>
            <a:r>
              <a:rPr lang="en-US" sz="2400" dirty="0" err="1">
                <a:solidFill>
                  <a:srgbClr val="FFFFFF"/>
                </a:solidFill>
              </a:rPr>
              <a:t>godine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klub</a:t>
            </a:r>
            <a:r>
              <a:rPr lang="en-US" sz="2400" dirty="0">
                <a:solidFill>
                  <a:srgbClr val="FFFFFF"/>
                </a:solidFill>
              </a:rPr>
              <a:t> je </a:t>
            </a:r>
            <a:r>
              <a:rPr lang="en-US" sz="2400" dirty="0" err="1">
                <a:solidFill>
                  <a:srgbClr val="FFFFFF"/>
                </a:solidFill>
              </a:rPr>
              <a:t>promijenio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iz</a:t>
            </a:r>
            <a:r>
              <a:rPr lang="en-US" sz="2400" dirty="0">
                <a:solidFill>
                  <a:srgbClr val="FFFFFF"/>
                </a:solidFill>
              </a:rPr>
              <a:t> Klub </a:t>
            </a:r>
            <a:r>
              <a:rPr lang="en-US" sz="2400" dirty="0" err="1">
                <a:solidFill>
                  <a:srgbClr val="FFFFFF"/>
                </a:solidFill>
              </a:rPr>
              <a:t>nogometne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škole</a:t>
            </a:r>
            <a:r>
              <a:rPr lang="en-US" sz="2400" dirty="0">
                <a:solidFill>
                  <a:srgbClr val="FFFFFF"/>
                </a:solidFill>
              </a:rPr>
              <a:t> Hypo </a:t>
            </a:r>
            <a:r>
              <a:rPr lang="en-US" sz="2400" dirty="0" err="1">
                <a:solidFill>
                  <a:srgbClr val="FFFFFF"/>
                </a:solidFill>
              </a:rPr>
              <a:t>Limač</a:t>
            </a:r>
            <a:r>
              <a:rPr lang="en-US" sz="2400" dirty="0">
                <a:solidFill>
                  <a:srgbClr val="FFFFFF"/>
                </a:solidFill>
              </a:rPr>
              <a:t> u </a:t>
            </a:r>
            <a:r>
              <a:rPr lang="en-US" sz="2400" dirty="0" err="1">
                <a:solidFill>
                  <a:srgbClr val="FFFFFF"/>
                </a:solidFill>
              </a:rPr>
              <a:t>Nogometni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klub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Stampedo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0563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DDBC7-B1C8-B095-511D-BAAC39FCE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en-US" sz="5200">
                <a:latin typeface="Aptos" panose="020B0004020202020204" pitchFamily="34" charset="0"/>
              </a:rPr>
              <a:t>BROJ ČLANOVA SUSTAVA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459A2DE-788F-CD3B-16E2-0A31A7C92C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494827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7069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CF499-BC18-5310-AD91-E64DC7DF5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OTVORENA</a:t>
            </a:r>
            <a:r>
              <a:rPr lang="en-US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ŠKOLA</a:t>
            </a:r>
            <a:r>
              <a:rPr lang="en-US" dirty="0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dirty="0" err="1"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U7</a:t>
            </a:r>
            <a:endParaRPr lang="en-US" dirty="0"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964F692-4D23-8E9A-DE6D-388203B7964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4295895"/>
              </p:ext>
            </p:extLst>
          </p:nvPr>
        </p:nvGraphicFramePr>
        <p:xfrm>
          <a:off x="838200" y="2968625"/>
          <a:ext cx="5181600" cy="3677920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34344038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ZVONIMIR BARIŠIĆ – UEFA B (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koordinator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797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NIKOLA BABIĆ – UEFA C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071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HELENA ŠTIMAC– univ. </a:t>
                      </a:r>
                      <a:r>
                        <a:rPr lang="en-US" dirty="0" err="1"/>
                        <a:t>bacc</a:t>
                      </a:r>
                      <a:r>
                        <a:rPr lang="en-US" dirty="0"/>
                        <a:t>. </a:t>
                      </a:r>
                      <a:r>
                        <a:rPr lang="en-US" dirty="0" err="1"/>
                        <a:t>cin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trenutno</a:t>
                      </a:r>
                      <a:r>
                        <a:rPr lang="en-US" dirty="0"/>
                        <a:t> 1. </a:t>
                      </a:r>
                      <a:r>
                        <a:rPr lang="en-US" dirty="0" err="1"/>
                        <a:t>godina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diplomskog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studija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kinezilogije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009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PATRIK VIDAKOVIĆ – 3. </a:t>
                      </a:r>
                      <a:r>
                        <a:rPr lang="en-US" dirty="0" err="1"/>
                        <a:t>godina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preddiplomskog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studija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kineziologije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4925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LUKA JELAVIĆ – 1. </a:t>
                      </a:r>
                      <a:r>
                        <a:rPr lang="en-US" dirty="0" err="1"/>
                        <a:t>godina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preddiplomskog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studija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kineziologije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047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MATEJ STANIĆ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360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SVEN BABIĆ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115958"/>
                  </a:ext>
                </a:extLst>
              </a:tr>
            </a:tbl>
          </a:graphicData>
        </a:graphic>
      </p:graphicFrame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BF5EA4E-0F7D-F50E-770C-DB4056484D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4528"/>
            <a:ext cx="5181600" cy="3433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9468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1146</TotalTime>
  <Words>962</Words>
  <Application>Microsoft Office PowerPoint</Application>
  <PresentationFormat>Widescreen</PresentationFormat>
  <Paragraphs>194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AcadEref</vt:lpstr>
      <vt:lpstr>Agency FB</vt:lpstr>
      <vt:lpstr>Aptos</vt:lpstr>
      <vt:lpstr>Aptos Display</vt:lpstr>
      <vt:lpstr>Arial</vt:lpstr>
      <vt:lpstr>Arial Black</vt:lpstr>
      <vt:lpstr>Artifakt Element Black</vt:lpstr>
      <vt:lpstr>Artifakt Element Book</vt:lpstr>
      <vt:lpstr>Calibri</vt:lpstr>
      <vt:lpstr>Ebrima</vt:lpstr>
      <vt:lpstr>Elephant</vt:lpstr>
      <vt:lpstr>Office Theme</vt:lpstr>
      <vt:lpstr>NK STAMPEDO ###gdjepripadam</vt:lpstr>
      <vt:lpstr>NAŠA LOKACIJA</vt:lpstr>
      <vt:lpstr>POVIJEST</vt:lpstr>
      <vt:lpstr>MISIJA</vt:lpstr>
      <vt:lpstr>PowerPoint Presentation</vt:lpstr>
      <vt:lpstr>SURADNJA SA NK ELEKTRA </vt:lpstr>
      <vt:lpstr>NOVA PRIČA</vt:lpstr>
      <vt:lpstr>BROJ ČLANOVA SUSTAVA </vt:lpstr>
      <vt:lpstr>OTVORENA ŠKOLA U7</vt:lpstr>
      <vt:lpstr>PREDNATJECATELJI U8/U9</vt:lpstr>
      <vt:lpstr>POČETNICI U10/U11</vt:lpstr>
      <vt:lpstr>PIONIRI U12/U13</vt:lpstr>
      <vt:lpstr>STARIJI PIONIRI U14/U15 </vt:lpstr>
      <vt:lpstr>KADETI U16/U17</vt:lpstr>
      <vt:lpstr>JUNIORI U19</vt:lpstr>
      <vt:lpstr>KOORDINATORI</vt:lpstr>
      <vt:lpstr>U7 TRENERI</vt:lpstr>
      <vt:lpstr>U8/U9 - TRENERI</vt:lpstr>
      <vt:lpstr>PowerPoint Presentation</vt:lpstr>
      <vt:lpstr>TRENERI U12/U13</vt:lpstr>
      <vt:lpstr>TRENERI U14/U15</vt:lpstr>
      <vt:lpstr>TRENERI U16</vt:lpstr>
      <vt:lpstr>U17 KADETI EL.2 HNL - TRENERI</vt:lpstr>
      <vt:lpstr>TRENERI U19 EL1</vt:lpstr>
      <vt:lpstr>U19 JUNIORI 2.HNL - TRENERI</vt:lpstr>
      <vt:lpstr>TRENERI VRATARA</vt:lpstr>
      <vt:lpstr>TRENERI KOJI SU OSTAVILI TRAG</vt:lpstr>
      <vt:lpstr>Jedan od ključnih ljudi u postavljanju temelja rada nogometnog kluba Stampedo.</vt:lpstr>
      <vt:lpstr>TRENERI KOJI SU OSTAVILI TRAG</vt:lpstr>
      <vt:lpstr>ISKORAK ZA BUDUĆNOST – 2. HNL</vt:lpstr>
      <vt:lpstr>POVIJESNI USPJEH</vt:lpstr>
      <vt:lpstr>IGRAČI KOJI SU POSTALI PROFESIONALCI</vt:lpstr>
      <vt:lpstr>PowerPoint Presentation</vt:lpstr>
      <vt:lpstr>PODRŠKA ŽENAMA U NOGOMETU</vt:lpstr>
      <vt:lpstr>EYEBALL SKAUTING x NK STAMPEDO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Stjepan Barisic</dc:creator>
  <cp:lastModifiedBy>Stjepan Barisic</cp:lastModifiedBy>
  <cp:revision>1</cp:revision>
  <dcterms:created xsi:type="dcterms:W3CDTF">2026-01-08T15:32:52Z</dcterms:created>
  <dcterms:modified xsi:type="dcterms:W3CDTF">2026-02-11T15:06:12Z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c74e229-e028-4d7c-a6a3-26c7da30bf72_Enabled">
    <vt:lpwstr>true</vt:lpwstr>
  </property>
  <property fmtid="{D5CDD505-2E9C-101B-9397-08002B2CF9AE}" pid="3" name="MSIP_Label_dc74e229-e028-4d7c-a6a3-26c7da30bf72_SetDate">
    <vt:lpwstr>2026-01-08T17:34:16Z</vt:lpwstr>
  </property>
  <property fmtid="{D5CDD505-2E9C-101B-9397-08002B2CF9AE}" pid="4" name="MSIP_Label_dc74e229-e028-4d7c-a6a3-26c7da30bf72_Method">
    <vt:lpwstr>Standard</vt:lpwstr>
  </property>
  <property fmtid="{D5CDD505-2E9C-101B-9397-08002B2CF9AE}" pid="5" name="MSIP_Label_dc74e229-e028-4d7c-a6a3-26c7da30bf72_Name">
    <vt:lpwstr>Open</vt:lpwstr>
  </property>
  <property fmtid="{D5CDD505-2E9C-101B-9397-08002B2CF9AE}" pid="6" name="MSIP_Label_dc74e229-e028-4d7c-a6a3-26c7da30bf72_SiteId">
    <vt:lpwstr>7ca1b46b-c612-40f4-9db2-3494b7c1ebb8</vt:lpwstr>
  </property>
  <property fmtid="{D5CDD505-2E9C-101B-9397-08002B2CF9AE}" pid="7" name="MSIP_Label_dc74e229-e028-4d7c-a6a3-26c7da30bf72_ActionId">
    <vt:lpwstr>e80289d4-bee9-42e7-8022-d02d19d5dcac</vt:lpwstr>
  </property>
  <property fmtid="{D5CDD505-2E9C-101B-9397-08002B2CF9AE}" pid="8" name="MSIP_Label_dc74e229-e028-4d7c-a6a3-26c7da30bf72_ContentBits">
    <vt:lpwstr>1</vt:lpwstr>
  </property>
  <property fmtid="{D5CDD505-2E9C-101B-9397-08002B2CF9AE}" pid="9" name="MSIP_Label_dc74e229-e028-4d7c-a6a3-26c7da30bf72_Tag">
    <vt:lpwstr>10, 3, 0, 1</vt:lpwstr>
  </property>
  <property fmtid="{D5CDD505-2E9C-101B-9397-08002B2CF9AE}" pid="10" name="ClassificationContentMarkingHeaderLocations">
    <vt:lpwstr>Office Theme:8</vt:lpwstr>
  </property>
  <property fmtid="{D5CDD505-2E9C-101B-9397-08002B2CF9AE}" pid="11" name="ClassificationContentMarkingHeaderText">
    <vt:lpwstr>Confidentiality Class: Open</vt:lpwstr>
  </property>
</Properties>
</file>